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785" r:id="rId2"/>
    <p:sldId id="401" r:id="rId3"/>
    <p:sldId id="408" r:id="rId4"/>
    <p:sldId id="415" r:id="rId5"/>
    <p:sldId id="804" r:id="rId6"/>
    <p:sldId id="312" r:id="rId7"/>
    <p:sldId id="313" r:id="rId8"/>
    <p:sldId id="412" r:id="rId9"/>
    <p:sldId id="413" r:id="rId10"/>
    <p:sldId id="1542" r:id="rId11"/>
    <p:sldId id="1540" r:id="rId12"/>
    <p:sldId id="1541" r:id="rId13"/>
    <p:sldId id="832" r:id="rId14"/>
    <p:sldId id="1547" r:id="rId15"/>
    <p:sldId id="1548" r:id="rId16"/>
    <p:sldId id="1549" r:id="rId17"/>
    <p:sldId id="1550" r:id="rId18"/>
    <p:sldId id="1551" r:id="rId19"/>
    <p:sldId id="831" r:id="rId20"/>
    <p:sldId id="1544" r:id="rId21"/>
    <p:sldId id="1545" r:id="rId22"/>
    <p:sldId id="1546" r:id="rId23"/>
    <p:sldId id="1553" r:id="rId24"/>
    <p:sldId id="1552" r:id="rId25"/>
    <p:sldId id="817" r:id="rId26"/>
  </p:sldIdLst>
  <p:sldSz cx="9144000" cy="6858000" type="letter"/>
  <p:notesSz cx="7053263" cy="93567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2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2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2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2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8">
          <p15:clr>
            <a:srgbClr val="A4A3A4"/>
          </p15:clr>
        </p15:guide>
        <p15:guide id="2" pos="22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74E"/>
    <a:srgbClr val="A30A36"/>
    <a:srgbClr val="004081"/>
    <a:srgbClr val="002448"/>
    <a:srgbClr val="C0C0C0"/>
    <a:srgbClr val="003264"/>
    <a:srgbClr val="96969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7" autoAdjust="0"/>
    <p:restoredTop sz="82051" autoAdjust="0"/>
  </p:normalViewPr>
  <p:slideViewPr>
    <p:cSldViewPr snapToGrid="0">
      <p:cViewPr varScale="1">
        <p:scale>
          <a:sx n="91" d="100"/>
          <a:sy n="91" d="100"/>
        </p:scale>
        <p:origin x="223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058" y="-84"/>
      </p:cViewPr>
      <p:guideLst>
        <p:guide orient="horz" pos="2948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1811A4-4972-47DC-B771-4213C320CAA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EEFAD7E-3848-4807-A096-6BFFC2884B14}">
      <dgm:prSet/>
      <dgm:spPr/>
      <dgm:t>
        <a:bodyPr/>
        <a:lstStyle/>
        <a:p>
          <a:r>
            <a:rPr lang="en-US" b="1"/>
            <a:t>External sources</a:t>
          </a:r>
          <a:br>
            <a:rPr lang="en-US" b="1"/>
          </a:br>
          <a:endParaRPr lang="en-US"/>
        </a:p>
      </dgm:t>
    </dgm:pt>
    <dgm:pt modelId="{62771919-1C9D-4077-843D-3ACC7B623616}" type="parTrans" cxnId="{8E733F3B-7A9B-4115-9EF7-D059366CED55}">
      <dgm:prSet/>
      <dgm:spPr/>
      <dgm:t>
        <a:bodyPr/>
        <a:lstStyle/>
        <a:p>
          <a:endParaRPr lang="en-US"/>
        </a:p>
      </dgm:t>
    </dgm:pt>
    <dgm:pt modelId="{608EFB8E-116E-4AAF-86F0-02EC0BB69749}" type="sibTrans" cxnId="{8E733F3B-7A9B-4115-9EF7-D059366CED55}">
      <dgm:prSet/>
      <dgm:spPr/>
      <dgm:t>
        <a:bodyPr/>
        <a:lstStyle/>
        <a:p>
          <a:endParaRPr lang="en-US"/>
        </a:p>
      </dgm:t>
    </dgm:pt>
    <dgm:pt modelId="{D3C1C154-ABCC-4DFF-A386-2E6841BF3482}">
      <dgm:prSet/>
      <dgm:spPr/>
      <dgm:t>
        <a:bodyPr/>
        <a:lstStyle/>
        <a:p>
          <a:r>
            <a:rPr lang="en-US" b="1"/>
            <a:t>Building structure </a:t>
          </a:r>
          <a:br>
            <a:rPr lang="en-US" b="1"/>
          </a:br>
          <a:endParaRPr lang="en-US"/>
        </a:p>
      </dgm:t>
    </dgm:pt>
    <dgm:pt modelId="{71726619-D9D8-42D8-B173-3443B2FBDB9D}" type="parTrans" cxnId="{720D6AE7-C424-4D61-9C76-99CBD4670C14}">
      <dgm:prSet/>
      <dgm:spPr/>
      <dgm:t>
        <a:bodyPr/>
        <a:lstStyle/>
        <a:p>
          <a:endParaRPr lang="en-US"/>
        </a:p>
      </dgm:t>
    </dgm:pt>
    <dgm:pt modelId="{EA85BC83-9ABD-40FB-8727-0C019A546B44}" type="sibTrans" cxnId="{720D6AE7-C424-4D61-9C76-99CBD4670C14}">
      <dgm:prSet/>
      <dgm:spPr/>
      <dgm:t>
        <a:bodyPr/>
        <a:lstStyle/>
        <a:p>
          <a:endParaRPr lang="en-US"/>
        </a:p>
      </dgm:t>
    </dgm:pt>
    <dgm:pt modelId="{AFD0401B-463E-4AF8-979C-18D345619C4E}">
      <dgm:prSet/>
      <dgm:spPr/>
      <dgm:t>
        <a:bodyPr/>
        <a:lstStyle/>
        <a:p>
          <a:r>
            <a:rPr lang="en-US" b="1"/>
            <a:t>Interior furnishings</a:t>
          </a:r>
          <a:br>
            <a:rPr lang="en-US" b="1"/>
          </a:br>
          <a:endParaRPr lang="en-US"/>
        </a:p>
      </dgm:t>
    </dgm:pt>
    <dgm:pt modelId="{016868E1-07E2-46EC-B6F4-62B809D749FC}" type="parTrans" cxnId="{31E94EF9-082D-4AF9-B298-A95EE920F60D}">
      <dgm:prSet/>
      <dgm:spPr/>
      <dgm:t>
        <a:bodyPr/>
        <a:lstStyle/>
        <a:p>
          <a:endParaRPr lang="en-US"/>
        </a:p>
      </dgm:t>
    </dgm:pt>
    <dgm:pt modelId="{8AAEE363-97B2-48BA-9AC8-36A60BA4ABA5}" type="sibTrans" cxnId="{31E94EF9-082D-4AF9-B298-A95EE920F60D}">
      <dgm:prSet/>
      <dgm:spPr/>
      <dgm:t>
        <a:bodyPr/>
        <a:lstStyle/>
        <a:p>
          <a:endParaRPr lang="en-US"/>
        </a:p>
      </dgm:t>
    </dgm:pt>
    <dgm:pt modelId="{63124D0F-6B61-4A00-B081-49C60CF4D2B1}">
      <dgm:prSet/>
      <dgm:spPr/>
      <dgm:t>
        <a:bodyPr/>
        <a:lstStyle/>
        <a:p>
          <a:r>
            <a:rPr lang="en-US" b="1"/>
            <a:t>Mechanical systems</a:t>
          </a:r>
          <a:br>
            <a:rPr lang="en-US" b="1"/>
          </a:br>
          <a:endParaRPr lang="en-US"/>
        </a:p>
      </dgm:t>
    </dgm:pt>
    <dgm:pt modelId="{73D09C80-9588-40DA-863C-F71A6337F101}" type="parTrans" cxnId="{DD28A29F-AA5B-427E-AB3A-931B6C669206}">
      <dgm:prSet/>
      <dgm:spPr/>
      <dgm:t>
        <a:bodyPr/>
        <a:lstStyle/>
        <a:p>
          <a:endParaRPr lang="en-US"/>
        </a:p>
      </dgm:t>
    </dgm:pt>
    <dgm:pt modelId="{5C14F53B-D35E-445E-9BA6-F1CD6A370102}" type="sibTrans" cxnId="{DD28A29F-AA5B-427E-AB3A-931B6C669206}">
      <dgm:prSet/>
      <dgm:spPr/>
      <dgm:t>
        <a:bodyPr/>
        <a:lstStyle/>
        <a:p>
          <a:endParaRPr lang="en-US"/>
        </a:p>
      </dgm:t>
    </dgm:pt>
    <dgm:pt modelId="{DDD17762-8F2C-4572-92F6-5658BB793D6C}">
      <dgm:prSet/>
      <dgm:spPr/>
      <dgm:t>
        <a:bodyPr/>
        <a:lstStyle/>
        <a:p>
          <a:r>
            <a:rPr lang="en-US" b="1"/>
            <a:t>Occupants</a:t>
          </a:r>
          <a:endParaRPr lang="en-US"/>
        </a:p>
      </dgm:t>
    </dgm:pt>
    <dgm:pt modelId="{97937EA1-9B8E-4F78-ABD0-440A36EC0490}" type="parTrans" cxnId="{6B11D052-580F-484F-ADBE-2C668DC66EDF}">
      <dgm:prSet/>
      <dgm:spPr/>
      <dgm:t>
        <a:bodyPr/>
        <a:lstStyle/>
        <a:p>
          <a:endParaRPr lang="en-US"/>
        </a:p>
      </dgm:t>
    </dgm:pt>
    <dgm:pt modelId="{0FAD15CA-CAF8-42E1-B038-3FA0AB517905}" type="sibTrans" cxnId="{6B11D052-580F-484F-ADBE-2C668DC66EDF}">
      <dgm:prSet/>
      <dgm:spPr/>
      <dgm:t>
        <a:bodyPr/>
        <a:lstStyle/>
        <a:p>
          <a:endParaRPr lang="en-US"/>
        </a:p>
      </dgm:t>
    </dgm:pt>
    <dgm:pt modelId="{FDF9BF2F-2F82-44E0-A889-A8289FEE12C0}" type="pres">
      <dgm:prSet presAssocID="{FC1811A4-4972-47DC-B771-4213C320CAAD}" presName="root" presStyleCnt="0">
        <dgm:presLayoutVars>
          <dgm:dir/>
          <dgm:resizeHandles val="exact"/>
        </dgm:presLayoutVars>
      </dgm:prSet>
      <dgm:spPr/>
    </dgm:pt>
    <dgm:pt modelId="{83D9967B-6BEB-4FBE-8523-3ECFA10DFB76}" type="pres">
      <dgm:prSet presAssocID="{0EEFAD7E-3848-4807-A096-6BFFC2884B14}" presName="compNode" presStyleCnt="0"/>
      <dgm:spPr/>
    </dgm:pt>
    <dgm:pt modelId="{E5C29ABC-0187-4EA1-B77C-DB8261C42042}" type="pres">
      <dgm:prSet presAssocID="{0EEFAD7E-3848-4807-A096-6BFFC2884B14}" presName="bgRect" presStyleLbl="bgShp" presStyleIdx="0" presStyleCnt="5"/>
      <dgm:spPr/>
    </dgm:pt>
    <dgm:pt modelId="{BE33A6BA-6260-4F58-AF17-51B4822D5409}" type="pres">
      <dgm:prSet presAssocID="{0EEFAD7E-3848-4807-A096-6BFFC2884B1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newableEnergy"/>
        </a:ext>
      </dgm:extLst>
    </dgm:pt>
    <dgm:pt modelId="{084B4787-D12C-4D10-B42D-3420074F4C5C}" type="pres">
      <dgm:prSet presAssocID="{0EEFAD7E-3848-4807-A096-6BFFC2884B14}" presName="spaceRect" presStyleCnt="0"/>
      <dgm:spPr/>
    </dgm:pt>
    <dgm:pt modelId="{239F4950-6A44-47C5-B82C-D5B9A142A7C6}" type="pres">
      <dgm:prSet presAssocID="{0EEFAD7E-3848-4807-A096-6BFFC2884B14}" presName="parTx" presStyleLbl="revTx" presStyleIdx="0" presStyleCnt="5">
        <dgm:presLayoutVars>
          <dgm:chMax val="0"/>
          <dgm:chPref val="0"/>
        </dgm:presLayoutVars>
      </dgm:prSet>
      <dgm:spPr/>
    </dgm:pt>
    <dgm:pt modelId="{0444A19A-92D2-4E91-AB6E-4AB337B5387F}" type="pres">
      <dgm:prSet presAssocID="{608EFB8E-116E-4AAF-86F0-02EC0BB69749}" presName="sibTrans" presStyleCnt="0"/>
      <dgm:spPr/>
    </dgm:pt>
    <dgm:pt modelId="{250C7AA6-E8F7-4DAD-A907-CBDD15B2C4D9}" type="pres">
      <dgm:prSet presAssocID="{D3C1C154-ABCC-4DFF-A386-2E6841BF3482}" presName="compNode" presStyleCnt="0"/>
      <dgm:spPr/>
    </dgm:pt>
    <dgm:pt modelId="{ED71C0FC-6C01-4F94-BBEA-3E6F2673EC10}" type="pres">
      <dgm:prSet presAssocID="{D3C1C154-ABCC-4DFF-A386-2E6841BF3482}" presName="bgRect" presStyleLbl="bgShp" presStyleIdx="1" presStyleCnt="5"/>
      <dgm:spPr/>
    </dgm:pt>
    <dgm:pt modelId="{48357F52-6CDA-49BF-BF21-78AD474038BB}" type="pres">
      <dgm:prSet presAssocID="{D3C1C154-ABCC-4DFF-A386-2E6841BF348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E3BA94C1-0F21-4475-8C0B-6DF2C9074DE9}" type="pres">
      <dgm:prSet presAssocID="{D3C1C154-ABCC-4DFF-A386-2E6841BF3482}" presName="spaceRect" presStyleCnt="0"/>
      <dgm:spPr/>
    </dgm:pt>
    <dgm:pt modelId="{F1DD8277-3021-4CE9-B91E-158C310C9873}" type="pres">
      <dgm:prSet presAssocID="{D3C1C154-ABCC-4DFF-A386-2E6841BF3482}" presName="parTx" presStyleLbl="revTx" presStyleIdx="1" presStyleCnt="5">
        <dgm:presLayoutVars>
          <dgm:chMax val="0"/>
          <dgm:chPref val="0"/>
        </dgm:presLayoutVars>
      </dgm:prSet>
      <dgm:spPr/>
    </dgm:pt>
    <dgm:pt modelId="{55975368-BC63-48BD-9BEA-CD1F9DDCB88F}" type="pres">
      <dgm:prSet presAssocID="{EA85BC83-9ABD-40FB-8727-0C019A546B44}" presName="sibTrans" presStyleCnt="0"/>
      <dgm:spPr/>
    </dgm:pt>
    <dgm:pt modelId="{73F72A33-5C90-4D15-B0D9-E2D446308576}" type="pres">
      <dgm:prSet presAssocID="{AFD0401B-463E-4AF8-979C-18D345619C4E}" presName="compNode" presStyleCnt="0"/>
      <dgm:spPr/>
    </dgm:pt>
    <dgm:pt modelId="{FC56B50A-B85C-420D-A54D-F83676806353}" type="pres">
      <dgm:prSet presAssocID="{AFD0401B-463E-4AF8-979C-18D345619C4E}" presName="bgRect" presStyleLbl="bgShp" presStyleIdx="2" presStyleCnt="5"/>
      <dgm:spPr/>
    </dgm:pt>
    <dgm:pt modelId="{07C92286-AC49-4763-A74B-0D38011912DF}" type="pres">
      <dgm:prSet presAssocID="{AFD0401B-463E-4AF8-979C-18D345619C4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int"/>
        </a:ext>
      </dgm:extLst>
    </dgm:pt>
    <dgm:pt modelId="{28A65BB7-0AD9-42F4-8660-7E76069B3C7E}" type="pres">
      <dgm:prSet presAssocID="{AFD0401B-463E-4AF8-979C-18D345619C4E}" presName="spaceRect" presStyleCnt="0"/>
      <dgm:spPr/>
    </dgm:pt>
    <dgm:pt modelId="{700E5A5E-F786-4A5E-A519-84DE32FA0A51}" type="pres">
      <dgm:prSet presAssocID="{AFD0401B-463E-4AF8-979C-18D345619C4E}" presName="parTx" presStyleLbl="revTx" presStyleIdx="2" presStyleCnt="5">
        <dgm:presLayoutVars>
          <dgm:chMax val="0"/>
          <dgm:chPref val="0"/>
        </dgm:presLayoutVars>
      </dgm:prSet>
      <dgm:spPr/>
    </dgm:pt>
    <dgm:pt modelId="{92D95700-DE06-46D7-99EF-1DEBA64AF2BA}" type="pres">
      <dgm:prSet presAssocID="{8AAEE363-97B2-48BA-9AC8-36A60BA4ABA5}" presName="sibTrans" presStyleCnt="0"/>
      <dgm:spPr/>
    </dgm:pt>
    <dgm:pt modelId="{6D5CB157-2F9B-478D-8E87-56A5797AF1AF}" type="pres">
      <dgm:prSet presAssocID="{63124D0F-6B61-4A00-B081-49C60CF4D2B1}" presName="compNode" presStyleCnt="0"/>
      <dgm:spPr/>
    </dgm:pt>
    <dgm:pt modelId="{2ED82DAA-1282-4D83-A781-B71439A52441}" type="pres">
      <dgm:prSet presAssocID="{63124D0F-6B61-4A00-B081-49C60CF4D2B1}" presName="bgRect" presStyleLbl="bgShp" presStyleIdx="3" presStyleCnt="5"/>
      <dgm:spPr/>
    </dgm:pt>
    <dgm:pt modelId="{090D98DB-A856-47D3-90EB-91AFC0388F3A}" type="pres">
      <dgm:prSet presAssocID="{63124D0F-6B61-4A00-B081-49C60CF4D2B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737F0BB4-D3D0-4D59-9BD3-66CFCE0F2956}" type="pres">
      <dgm:prSet presAssocID="{63124D0F-6B61-4A00-B081-49C60CF4D2B1}" presName="spaceRect" presStyleCnt="0"/>
      <dgm:spPr/>
    </dgm:pt>
    <dgm:pt modelId="{4C902AAE-6936-4061-93A2-50E0B112903A}" type="pres">
      <dgm:prSet presAssocID="{63124D0F-6B61-4A00-B081-49C60CF4D2B1}" presName="parTx" presStyleLbl="revTx" presStyleIdx="3" presStyleCnt="5">
        <dgm:presLayoutVars>
          <dgm:chMax val="0"/>
          <dgm:chPref val="0"/>
        </dgm:presLayoutVars>
      </dgm:prSet>
      <dgm:spPr/>
    </dgm:pt>
    <dgm:pt modelId="{0F01D9FA-988A-4CC9-B173-4FC4FF09609C}" type="pres">
      <dgm:prSet presAssocID="{5C14F53B-D35E-445E-9BA6-F1CD6A370102}" presName="sibTrans" presStyleCnt="0"/>
      <dgm:spPr/>
    </dgm:pt>
    <dgm:pt modelId="{544E7863-1CF5-463D-AA51-0C1815FBE2C8}" type="pres">
      <dgm:prSet presAssocID="{DDD17762-8F2C-4572-92F6-5658BB793D6C}" presName="compNode" presStyleCnt="0"/>
      <dgm:spPr/>
    </dgm:pt>
    <dgm:pt modelId="{621CC8DC-73BD-4FB6-A72B-81D2971C7FDE}" type="pres">
      <dgm:prSet presAssocID="{DDD17762-8F2C-4572-92F6-5658BB793D6C}" presName="bgRect" presStyleLbl="bgShp" presStyleIdx="4" presStyleCnt="5"/>
      <dgm:spPr/>
    </dgm:pt>
    <dgm:pt modelId="{550533D0-A76D-4EB8-8C3B-EEC35DA44E2F}" type="pres">
      <dgm:prSet presAssocID="{DDD17762-8F2C-4572-92F6-5658BB793D6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0D861FFE-7DDC-448D-95C2-E506C4077530}" type="pres">
      <dgm:prSet presAssocID="{DDD17762-8F2C-4572-92F6-5658BB793D6C}" presName="spaceRect" presStyleCnt="0"/>
      <dgm:spPr/>
    </dgm:pt>
    <dgm:pt modelId="{9CC44250-AD49-4314-B185-85798D60AFF9}" type="pres">
      <dgm:prSet presAssocID="{DDD17762-8F2C-4572-92F6-5658BB793D6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D8DB118-A03A-4620-AF6B-2AD64E9BC0CF}" type="presOf" srcId="{AFD0401B-463E-4AF8-979C-18D345619C4E}" destId="{700E5A5E-F786-4A5E-A519-84DE32FA0A51}" srcOrd="0" destOrd="0" presId="urn:microsoft.com/office/officeart/2018/2/layout/IconVerticalSolidList"/>
    <dgm:cxn modelId="{CD408335-A789-45DA-826A-2842B5174DCF}" type="presOf" srcId="{0EEFAD7E-3848-4807-A096-6BFFC2884B14}" destId="{239F4950-6A44-47C5-B82C-D5B9A142A7C6}" srcOrd="0" destOrd="0" presId="urn:microsoft.com/office/officeart/2018/2/layout/IconVerticalSolidList"/>
    <dgm:cxn modelId="{8E733F3B-7A9B-4115-9EF7-D059366CED55}" srcId="{FC1811A4-4972-47DC-B771-4213C320CAAD}" destId="{0EEFAD7E-3848-4807-A096-6BFFC2884B14}" srcOrd="0" destOrd="0" parTransId="{62771919-1C9D-4077-843D-3ACC7B623616}" sibTransId="{608EFB8E-116E-4AAF-86F0-02EC0BB69749}"/>
    <dgm:cxn modelId="{1047513C-E9DB-4712-840B-DB21A995D009}" type="presOf" srcId="{D3C1C154-ABCC-4DFF-A386-2E6841BF3482}" destId="{F1DD8277-3021-4CE9-B91E-158C310C9873}" srcOrd="0" destOrd="0" presId="urn:microsoft.com/office/officeart/2018/2/layout/IconVerticalSolidList"/>
    <dgm:cxn modelId="{6B11D052-580F-484F-ADBE-2C668DC66EDF}" srcId="{FC1811A4-4972-47DC-B771-4213C320CAAD}" destId="{DDD17762-8F2C-4572-92F6-5658BB793D6C}" srcOrd="4" destOrd="0" parTransId="{97937EA1-9B8E-4F78-ABD0-440A36EC0490}" sibTransId="{0FAD15CA-CAF8-42E1-B038-3FA0AB517905}"/>
    <dgm:cxn modelId="{DD28A29F-AA5B-427E-AB3A-931B6C669206}" srcId="{FC1811A4-4972-47DC-B771-4213C320CAAD}" destId="{63124D0F-6B61-4A00-B081-49C60CF4D2B1}" srcOrd="3" destOrd="0" parTransId="{73D09C80-9588-40DA-863C-F71A6337F101}" sibTransId="{5C14F53B-D35E-445E-9BA6-F1CD6A370102}"/>
    <dgm:cxn modelId="{B1D958AF-CFD3-42AC-B7E7-B17A8E26F705}" type="presOf" srcId="{63124D0F-6B61-4A00-B081-49C60CF4D2B1}" destId="{4C902AAE-6936-4061-93A2-50E0B112903A}" srcOrd="0" destOrd="0" presId="urn:microsoft.com/office/officeart/2018/2/layout/IconVerticalSolidList"/>
    <dgm:cxn modelId="{55B727B0-2681-4F5D-9A03-FFD57BAA581F}" type="presOf" srcId="{DDD17762-8F2C-4572-92F6-5658BB793D6C}" destId="{9CC44250-AD49-4314-B185-85798D60AFF9}" srcOrd="0" destOrd="0" presId="urn:microsoft.com/office/officeart/2018/2/layout/IconVerticalSolidList"/>
    <dgm:cxn modelId="{720D6AE7-C424-4D61-9C76-99CBD4670C14}" srcId="{FC1811A4-4972-47DC-B771-4213C320CAAD}" destId="{D3C1C154-ABCC-4DFF-A386-2E6841BF3482}" srcOrd="1" destOrd="0" parTransId="{71726619-D9D8-42D8-B173-3443B2FBDB9D}" sibTransId="{EA85BC83-9ABD-40FB-8727-0C019A546B44}"/>
    <dgm:cxn modelId="{CB8D9BED-B36A-4039-B9D2-75A7DD596522}" type="presOf" srcId="{FC1811A4-4972-47DC-B771-4213C320CAAD}" destId="{FDF9BF2F-2F82-44E0-A889-A8289FEE12C0}" srcOrd="0" destOrd="0" presId="urn:microsoft.com/office/officeart/2018/2/layout/IconVerticalSolidList"/>
    <dgm:cxn modelId="{31E94EF9-082D-4AF9-B298-A95EE920F60D}" srcId="{FC1811A4-4972-47DC-B771-4213C320CAAD}" destId="{AFD0401B-463E-4AF8-979C-18D345619C4E}" srcOrd="2" destOrd="0" parTransId="{016868E1-07E2-46EC-B6F4-62B809D749FC}" sibTransId="{8AAEE363-97B2-48BA-9AC8-36A60BA4ABA5}"/>
    <dgm:cxn modelId="{ACFC1A83-94F8-440A-A46D-DA1228477919}" type="presParOf" srcId="{FDF9BF2F-2F82-44E0-A889-A8289FEE12C0}" destId="{83D9967B-6BEB-4FBE-8523-3ECFA10DFB76}" srcOrd="0" destOrd="0" presId="urn:microsoft.com/office/officeart/2018/2/layout/IconVerticalSolidList"/>
    <dgm:cxn modelId="{E3B343BE-5784-4C1B-8E9A-82F668350D55}" type="presParOf" srcId="{83D9967B-6BEB-4FBE-8523-3ECFA10DFB76}" destId="{E5C29ABC-0187-4EA1-B77C-DB8261C42042}" srcOrd="0" destOrd="0" presId="urn:microsoft.com/office/officeart/2018/2/layout/IconVerticalSolidList"/>
    <dgm:cxn modelId="{ED4DBD74-8075-41EB-BE2C-92045B7DD14E}" type="presParOf" srcId="{83D9967B-6BEB-4FBE-8523-3ECFA10DFB76}" destId="{BE33A6BA-6260-4F58-AF17-51B4822D5409}" srcOrd="1" destOrd="0" presId="urn:microsoft.com/office/officeart/2018/2/layout/IconVerticalSolidList"/>
    <dgm:cxn modelId="{CCAE224F-5B18-4B33-A89C-1C9D3F5BB4A1}" type="presParOf" srcId="{83D9967B-6BEB-4FBE-8523-3ECFA10DFB76}" destId="{084B4787-D12C-4D10-B42D-3420074F4C5C}" srcOrd="2" destOrd="0" presId="urn:microsoft.com/office/officeart/2018/2/layout/IconVerticalSolidList"/>
    <dgm:cxn modelId="{D8EBF5EE-374D-43A5-B2C8-4D00F7143C50}" type="presParOf" srcId="{83D9967B-6BEB-4FBE-8523-3ECFA10DFB76}" destId="{239F4950-6A44-47C5-B82C-D5B9A142A7C6}" srcOrd="3" destOrd="0" presId="urn:microsoft.com/office/officeart/2018/2/layout/IconVerticalSolidList"/>
    <dgm:cxn modelId="{98DBE212-B9D4-4C0B-B73E-791EEB2426BE}" type="presParOf" srcId="{FDF9BF2F-2F82-44E0-A889-A8289FEE12C0}" destId="{0444A19A-92D2-4E91-AB6E-4AB337B5387F}" srcOrd="1" destOrd="0" presId="urn:microsoft.com/office/officeart/2018/2/layout/IconVerticalSolidList"/>
    <dgm:cxn modelId="{3A021A50-C9B0-41F7-B84C-1C9A2FA43CD6}" type="presParOf" srcId="{FDF9BF2F-2F82-44E0-A889-A8289FEE12C0}" destId="{250C7AA6-E8F7-4DAD-A907-CBDD15B2C4D9}" srcOrd="2" destOrd="0" presId="urn:microsoft.com/office/officeart/2018/2/layout/IconVerticalSolidList"/>
    <dgm:cxn modelId="{B3975E55-48A7-443A-BAC6-FE872C646EF4}" type="presParOf" srcId="{250C7AA6-E8F7-4DAD-A907-CBDD15B2C4D9}" destId="{ED71C0FC-6C01-4F94-BBEA-3E6F2673EC10}" srcOrd="0" destOrd="0" presId="urn:microsoft.com/office/officeart/2018/2/layout/IconVerticalSolidList"/>
    <dgm:cxn modelId="{DC56861C-5E6C-449B-B561-9D55BEE4B7E0}" type="presParOf" srcId="{250C7AA6-E8F7-4DAD-A907-CBDD15B2C4D9}" destId="{48357F52-6CDA-49BF-BF21-78AD474038BB}" srcOrd="1" destOrd="0" presId="urn:microsoft.com/office/officeart/2018/2/layout/IconVerticalSolidList"/>
    <dgm:cxn modelId="{2054B6AC-927E-40D9-A3B3-72D52E07B266}" type="presParOf" srcId="{250C7AA6-E8F7-4DAD-A907-CBDD15B2C4D9}" destId="{E3BA94C1-0F21-4475-8C0B-6DF2C9074DE9}" srcOrd="2" destOrd="0" presId="urn:microsoft.com/office/officeart/2018/2/layout/IconVerticalSolidList"/>
    <dgm:cxn modelId="{9BE2C540-6340-42E5-9DB6-75D83C2FDE26}" type="presParOf" srcId="{250C7AA6-E8F7-4DAD-A907-CBDD15B2C4D9}" destId="{F1DD8277-3021-4CE9-B91E-158C310C9873}" srcOrd="3" destOrd="0" presId="urn:microsoft.com/office/officeart/2018/2/layout/IconVerticalSolidList"/>
    <dgm:cxn modelId="{1783D0FD-5791-430C-99D1-68AC248CF49B}" type="presParOf" srcId="{FDF9BF2F-2F82-44E0-A889-A8289FEE12C0}" destId="{55975368-BC63-48BD-9BEA-CD1F9DDCB88F}" srcOrd="3" destOrd="0" presId="urn:microsoft.com/office/officeart/2018/2/layout/IconVerticalSolidList"/>
    <dgm:cxn modelId="{8B3EF541-F760-42BD-9A5B-06573CC7125B}" type="presParOf" srcId="{FDF9BF2F-2F82-44E0-A889-A8289FEE12C0}" destId="{73F72A33-5C90-4D15-B0D9-E2D446308576}" srcOrd="4" destOrd="0" presId="urn:microsoft.com/office/officeart/2018/2/layout/IconVerticalSolidList"/>
    <dgm:cxn modelId="{7C3B7FFE-7842-4459-B543-818006846CF1}" type="presParOf" srcId="{73F72A33-5C90-4D15-B0D9-E2D446308576}" destId="{FC56B50A-B85C-420D-A54D-F83676806353}" srcOrd="0" destOrd="0" presId="urn:microsoft.com/office/officeart/2018/2/layout/IconVerticalSolidList"/>
    <dgm:cxn modelId="{50F5F86D-032D-4646-ADED-C459601C604F}" type="presParOf" srcId="{73F72A33-5C90-4D15-B0D9-E2D446308576}" destId="{07C92286-AC49-4763-A74B-0D38011912DF}" srcOrd="1" destOrd="0" presId="urn:microsoft.com/office/officeart/2018/2/layout/IconVerticalSolidList"/>
    <dgm:cxn modelId="{99FBAB02-4E4D-4FFF-9652-9475AFB54F4C}" type="presParOf" srcId="{73F72A33-5C90-4D15-B0D9-E2D446308576}" destId="{28A65BB7-0AD9-42F4-8660-7E76069B3C7E}" srcOrd="2" destOrd="0" presId="urn:microsoft.com/office/officeart/2018/2/layout/IconVerticalSolidList"/>
    <dgm:cxn modelId="{7DA6FF88-42A5-49B3-B536-C084FEF78D91}" type="presParOf" srcId="{73F72A33-5C90-4D15-B0D9-E2D446308576}" destId="{700E5A5E-F786-4A5E-A519-84DE32FA0A51}" srcOrd="3" destOrd="0" presId="urn:microsoft.com/office/officeart/2018/2/layout/IconVerticalSolidList"/>
    <dgm:cxn modelId="{AC87ABCE-DD2E-4A9A-B63D-E86D861418D0}" type="presParOf" srcId="{FDF9BF2F-2F82-44E0-A889-A8289FEE12C0}" destId="{92D95700-DE06-46D7-99EF-1DEBA64AF2BA}" srcOrd="5" destOrd="0" presId="urn:microsoft.com/office/officeart/2018/2/layout/IconVerticalSolidList"/>
    <dgm:cxn modelId="{BBA5494E-3DFC-4581-B55F-9A905BB7D66F}" type="presParOf" srcId="{FDF9BF2F-2F82-44E0-A889-A8289FEE12C0}" destId="{6D5CB157-2F9B-478D-8E87-56A5797AF1AF}" srcOrd="6" destOrd="0" presId="urn:microsoft.com/office/officeart/2018/2/layout/IconVerticalSolidList"/>
    <dgm:cxn modelId="{506774DA-C573-48B3-9230-67D97F02C6BA}" type="presParOf" srcId="{6D5CB157-2F9B-478D-8E87-56A5797AF1AF}" destId="{2ED82DAA-1282-4D83-A781-B71439A52441}" srcOrd="0" destOrd="0" presId="urn:microsoft.com/office/officeart/2018/2/layout/IconVerticalSolidList"/>
    <dgm:cxn modelId="{68A24460-3B42-47C5-84D8-2E7D2C92BA37}" type="presParOf" srcId="{6D5CB157-2F9B-478D-8E87-56A5797AF1AF}" destId="{090D98DB-A856-47D3-90EB-91AFC0388F3A}" srcOrd="1" destOrd="0" presId="urn:microsoft.com/office/officeart/2018/2/layout/IconVerticalSolidList"/>
    <dgm:cxn modelId="{DE3DC328-C6C9-4C23-BDDE-B1A806661479}" type="presParOf" srcId="{6D5CB157-2F9B-478D-8E87-56A5797AF1AF}" destId="{737F0BB4-D3D0-4D59-9BD3-66CFCE0F2956}" srcOrd="2" destOrd="0" presId="urn:microsoft.com/office/officeart/2018/2/layout/IconVerticalSolidList"/>
    <dgm:cxn modelId="{16894D8D-713F-4BF5-A274-4BEB474F7F21}" type="presParOf" srcId="{6D5CB157-2F9B-478D-8E87-56A5797AF1AF}" destId="{4C902AAE-6936-4061-93A2-50E0B112903A}" srcOrd="3" destOrd="0" presId="urn:microsoft.com/office/officeart/2018/2/layout/IconVerticalSolidList"/>
    <dgm:cxn modelId="{D6E3B395-92A1-4D9E-85E2-216A7C93EE49}" type="presParOf" srcId="{FDF9BF2F-2F82-44E0-A889-A8289FEE12C0}" destId="{0F01D9FA-988A-4CC9-B173-4FC4FF09609C}" srcOrd="7" destOrd="0" presId="urn:microsoft.com/office/officeart/2018/2/layout/IconVerticalSolidList"/>
    <dgm:cxn modelId="{6ABDD80B-40F3-491E-B262-2A5A4C7DDAFD}" type="presParOf" srcId="{FDF9BF2F-2F82-44E0-A889-A8289FEE12C0}" destId="{544E7863-1CF5-463D-AA51-0C1815FBE2C8}" srcOrd="8" destOrd="0" presId="urn:microsoft.com/office/officeart/2018/2/layout/IconVerticalSolidList"/>
    <dgm:cxn modelId="{5BAA06FB-4577-47AC-A8AB-4375C2D56E5D}" type="presParOf" srcId="{544E7863-1CF5-463D-AA51-0C1815FBE2C8}" destId="{621CC8DC-73BD-4FB6-A72B-81D2971C7FDE}" srcOrd="0" destOrd="0" presId="urn:microsoft.com/office/officeart/2018/2/layout/IconVerticalSolidList"/>
    <dgm:cxn modelId="{A48A0A46-966D-412B-A099-F43593357CCF}" type="presParOf" srcId="{544E7863-1CF5-463D-AA51-0C1815FBE2C8}" destId="{550533D0-A76D-4EB8-8C3B-EEC35DA44E2F}" srcOrd="1" destOrd="0" presId="urn:microsoft.com/office/officeart/2018/2/layout/IconVerticalSolidList"/>
    <dgm:cxn modelId="{7A2BE09D-33AF-4583-863E-F117C3304361}" type="presParOf" srcId="{544E7863-1CF5-463D-AA51-0C1815FBE2C8}" destId="{0D861FFE-7DDC-448D-95C2-E506C4077530}" srcOrd="2" destOrd="0" presId="urn:microsoft.com/office/officeart/2018/2/layout/IconVerticalSolidList"/>
    <dgm:cxn modelId="{9245002D-719D-47BB-8235-16E33175793E}" type="presParOf" srcId="{544E7863-1CF5-463D-AA51-0C1815FBE2C8}" destId="{9CC44250-AD49-4314-B185-85798D60AFF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C4669A-8243-486A-B760-7708633FCB6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BB53E1-B7DC-4E53-B35F-6516968BEFB6}">
      <dgm:prSet phldrT="[Text]"/>
      <dgm:spPr/>
      <dgm:t>
        <a:bodyPr/>
        <a:lstStyle/>
        <a:p>
          <a:r>
            <a:rPr lang="en-US" dirty="0"/>
            <a:t>Asthma</a:t>
          </a:r>
        </a:p>
      </dgm:t>
    </dgm:pt>
    <dgm:pt modelId="{1BFBA00D-E9D5-404B-97F0-218F35FD3D79}" type="parTrans" cxnId="{D153FDB5-A06B-4423-B3E1-F99E8929E665}">
      <dgm:prSet/>
      <dgm:spPr/>
      <dgm:t>
        <a:bodyPr/>
        <a:lstStyle/>
        <a:p>
          <a:endParaRPr lang="en-US"/>
        </a:p>
      </dgm:t>
    </dgm:pt>
    <dgm:pt modelId="{0D5EA57E-E10F-47C6-8301-C3837B697BB3}" type="sibTrans" cxnId="{D153FDB5-A06B-4423-B3E1-F99E8929E665}">
      <dgm:prSet/>
      <dgm:spPr/>
      <dgm:t>
        <a:bodyPr/>
        <a:lstStyle/>
        <a:p>
          <a:endParaRPr lang="en-US"/>
        </a:p>
      </dgm:t>
    </dgm:pt>
    <dgm:pt modelId="{7643BD16-90C9-4F85-9CE4-8CEF1B466AB6}">
      <dgm:prSet phldrT="[Text]"/>
      <dgm:spPr/>
      <dgm:t>
        <a:bodyPr/>
        <a:lstStyle/>
        <a:p>
          <a:r>
            <a:rPr lang="en-US" dirty="0"/>
            <a:t>Nitrogen oxides</a:t>
          </a:r>
        </a:p>
      </dgm:t>
    </dgm:pt>
    <dgm:pt modelId="{BAA9463C-8848-4AD0-A152-01DF43B64B3B}" type="parTrans" cxnId="{61CB4385-DB32-4AF7-8BB6-BE595C8430A9}">
      <dgm:prSet/>
      <dgm:spPr/>
      <dgm:t>
        <a:bodyPr/>
        <a:lstStyle/>
        <a:p>
          <a:endParaRPr lang="en-US"/>
        </a:p>
      </dgm:t>
    </dgm:pt>
    <dgm:pt modelId="{3F7C434F-F068-4C6F-AC9D-63B1B15989FB}" type="sibTrans" cxnId="{61CB4385-DB32-4AF7-8BB6-BE595C8430A9}">
      <dgm:prSet/>
      <dgm:spPr/>
      <dgm:t>
        <a:bodyPr/>
        <a:lstStyle/>
        <a:p>
          <a:endParaRPr lang="en-US"/>
        </a:p>
      </dgm:t>
    </dgm:pt>
    <dgm:pt modelId="{F0C62DD6-A4B6-4DA1-A997-86C1253DB230}">
      <dgm:prSet phldrT="[Text]"/>
      <dgm:spPr/>
      <dgm:t>
        <a:bodyPr/>
        <a:lstStyle/>
        <a:p>
          <a:r>
            <a:rPr lang="en-US" dirty="0"/>
            <a:t>Ozone</a:t>
          </a:r>
        </a:p>
      </dgm:t>
    </dgm:pt>
    <dgm:pt modelId="{DE57C28D-949A-4998-AED3-693EAC1562DF}" type="parTrans" cxnId="{7EFB6660-7B78-4691-994F-DC076D97954C}">
      <dgm:prSet/>
      <dgm:spPr/>
      <dgm:t>
        <a:bodyPr/>
        <a:lstStyle/>
        <a:p>
          <a:endParaRPr lang="en-US"/>
        </a:p>
      </dgm:t>
    </dgm:pt>
    <dgm:pt modelId="{41CBC256-C629-4689-9CD7-180B10E06D87}" type="sibTrans" cxnId="{7EFB6660-7B78-4691-994F-DC076D97954C}">
      <dgm:prSet/>
      <dgm:spPr/>
      <dgm:t>
        <a:bodyPr/>
        <a:lstStyle/>
        <a:p>
          <a:endParaRPr lang="en-US"/>
        </a:p>
      </dgm:t>
    </dgm:pt>
    <dgm:pt modelId="{1BF67428-6CC2-40DE-B7C3-209B9AB183E4}">
      <dgm:prSet phldrT="[Text]"/>
      <dgm:spPr/>
      <dgm:t>
        <a:bodyPr/>
        <a:lstStyle/>
        <a:p>
          <a:r>
            <a:rPr lang="en-US" dirty="0"/>
            <a:t>Particulates (PM 2.5)</a:t>
          </a:r>
        </a:p>
      </dgm:t>
    </dgm:pt>
    <dgm:pt modelId="{7ED54C5E-68DF-49F2-8034-7161918E0280}" type="parTrans" cxnId="{84C2E0A5-6090-4583-9D6C-CA15E717B7B1}">
      <dgm:prSet/>
      <dgm:spPr/>
      <dgm:t>
        <a:bodyPr/>
        <a:lstStyle/>
        <a:p>
          <a:endParaRPr lang="en-US"/>
        </a:p>
      </dgm:t>
    </dgm:pt>
    <dgm:pt modelId="{BBAD07E4-AB77-422A-A4A1-E39EF6D10E8D}" type="sibTrans" cxnId="{84C2E0A5-6090-4583-9D6C-CA15E717B7B1}">
      <dgm:prSet/>
      <dgm:spPr/>
      <dgm:t>
        <a:bodyPr/>
        <a:lstStyle/>
        <a:p>
          <a:endParaRPr lang="en-US"/>
        </a:p>
      </dgm:t>
    </dgm:pt>
    <dgm:pt modelId="{B4C84435-9BC9-44D1-B7E1-B6860B4FF518}">
      <dgm:prSet phldrT="[Text]"/>
      <dgm:spPr/>
      <dgm:t>
        <a:bodyPr/>
        <a:lstStyle/>
        <a:p>
          <a:r>
            <a:rPr lang="en-US" dirty="0"/>
            <a:t>Sulfur dioxide</a:t>
          </a:r>
        </a:p>
      </dgm:t>
    </dgm:pt>
    <dgm:pt modelId="{0DFCFB75-DDF5-4FCA-9E51-C5479EB9D551}" type="parTrans" cxnId="{3B2CDE24-0B98-4BFE-943D-D2834F8C24FA}">
      <dgm:prSet/>
      <dgm:spPr/>
      <dgm:t>
        <a:bodyPr/>
        <a:lstStyle/>
        <a:p>
          <a:endParaRPr lang="en-US"/>
        </a:p>
      </dgm:t>
    </dgm:pt>
    <dgm:pt modelId="{A0B226D0-2CEB-43E6-B254-1DCB3B1B2DF8}" type="sibTrans" cxnId="{3B2CDE24-0B98-4BFE-943D-D2834F8C24FA}">
      <dgm:prSet/>
      <dgm:spPr/>
      <dgm:t>
        <a:bodyPr/>
        <a:lstStyle/>
        <a:p>
          <a:endParaRPr lang="en-US"/>
        </a:p>
      </dgm:t>
    </dgm:pt>
    <dgm:pt modelId="{54BCB64E-429A-4782-AAFD-F84ACB247343}">
      <dgm:prSet phldrT="[Text]"/>
      <dgm:spPr/>
      <dgm:t>
        <a:bodyPr/>
        <a:lstStyle/>
        <a:p>
          <a:r>
            <a:rPr lang="en-US" dirty="0"/>
            <a:t>Pollen</a:t>
          </a:r>
        </a:p>
      </dgm:t>
    </dgm:pt>
    <dgm:pt modelId="{14EBF9CC-AAEC-4A60-B175-DD4C21884B6E}" type="parTrans" cxnId="{AB988282-AEEC-4708-9031-44A7FC65B81C}">
      <dgm:prSet/>
      <dgm:spPr/>
      <dgm:t>
        <a:bodyPr/>
        <a:lstStyle/>
        <a:p>
          <a:endParaRPr lang="en-US"/>
        </a:p>
      </dgm:t>
    </dgm:pt>
    <dgm:pt modelId="{1C275841-FF25-4C36-82E5-AFDDCA55A1A8}" type="sibTrans" cxnId="{AB988282-AEEC-4708-9031-44A7FC65B81C}">
      <dgm:prSet/>
      <dgm:spPr/>
      <dgm:t>
        <a:bodyPr/>
        <a:lstStyle/>
        <a:p>
          <a:endParaRPr lang="en-US"/>
        </a:p>
      </dgm:t>
    </dgm:pt>
    <dgm:pt modelId="{42B01641-2BC9-4126-8C00-83C5A801142D}">
      <dgm:prSet phldrT="[Text]"/>
      <dgm:spPr/>
      <dgm:t>
        <a:bodyPr/>
        <a:lstStyle/>
        <a:p>
          <a:r>
            <a:rPr lang="en-US" dirty="0"/>
            <a:t>Mold</a:t>
          </a:r>
        </a:p>
      </dgm:t>
    </dgm:pt>
    <dgm:pt modelId="{F52C7F1E-17CB-4E50-8376-A122204A451B}" type="parTrans" cxnId="{BA2F10C2-43D0-4FB7-A6EF-F20B926BB098}">
      <dgm:prSet/>
      <dgm:spPr/>
      <dgm:t>
        <a:bodyPr/>
        <a:lstStyle/>
        <a:p>
          <a:endParaRPr lang="en-US"/>
        </a:p>
      </dgm:t>
    </dgm:pt>
    <dgm:pt modelId="{591930F9-6C88-4E52-BEFA-DE831467717A}" type="sibTrans" cxnId="{BA2F10C2-43D0-4FB7-A6EF-F20B926BB098}">
      <dgm:prSet/>
      <dgm:spPr/>
      <dgm:t>
        <a:bodyPr/>
        <a:lstStyle/>
        <a:p>
          <a:endParaRPr lang="en-US"/>
        </a:p>
      </dgm:t>
    </dgm:pt>
    <dgm:pt modelId="{D841C30D-8F45-4286-80F2-08FC409EFD8C}">
      <dgm:prSet phldrT="[Text]"/>
      <dgm:spPr/>
      <dgm:t>
        <a:bodyPr/>
        <a:lstStyle/>
        <a:p>
          <a:r>
            <a:rPr lang="en-US" dirty="0"/>
            <a:t>Cockroach allergens</a:t>
          </a:r>
        </a:p>
      </dgm:t>
    </dgm:pt>
    <dgm:pt modelId="{EED4332F-BD2A-4197-85CF-DE2C19D8638E}" type="parTrans" cxnId="{583D206A-CB79-453A-85C9-FE632BDA509D}">
      <dgm:prSet/>
      <dgm:spPr/>
      <dgm:t>
        <a:bodyPr/>
        <a:lstStyle/>
        <a:p>
          <a:endParaRPr lang="en-US"/>
        </a:p>
      </dgm:t>
    </dgm:pt>
    <dgm:pt modelId="{1A2F2959-666B-430B-BAF2-BCC1A9A26B65}" type="sibTrans" cxnId="{583D206A-CB79-453A-85C9-FE632BDA509D}">
      <dgm:prSet/>
      <dgm:spPr/>
      <dgm:t>
        <a:bodyPr/>
        <a:lstStyle/>
        <a:p>
          <a:endParaRPr lang="en-US"/>
        </a:p>
      </dgm:t>
    </dgm:pt>
    <dgm:pt modelId="{EF4C1240-A4E8-4A7F-88AD-54AD77D30302}">
      <dgm:prSet phldrT="[Text]"/>
      <dgm:spPr/>
      <dgm:t>
        <a:bodyPr/>
        <a:lstStyle/>
        <a:p>
          <a:r>
            <a:rPr lang="en-US" dirty="0"/>
            <a:t>Smoking</a:t>
          </a:r>
        </a:p>
      </dgm:t>
    </dgm:pt>
    <dgm:pt modelId="{4F22C60F-3B50-4FFD-9D7B-F56BDEDEC9CC}" type="parTrans" cxnId="{8795F39D-64BD-4068-BC97-FBF7326EB582}">
      <dgm:prSet/>
      <dgm:spPr/>
      <dgm:t>
        <a:bodyPr/>
        <a:lstStyle/>
        <a:p>
          <a:endParaRPr lang="en-US"/>
        </a:p>
      </dgm:t>
    </dgm:pt>
    <dgm:pt modelId="{55F99AD3-D068-4EEA-AD70-3ECD5DC470C5}" type="sibTrans" cxnId="{8795F39D-64BD-4068-BC97-FBF7326EB582}">
      <dgm:prSet/>
      <dgm:spPr/>
      <dgm:t>
        <a:bodyPr/>
        <a:lstStyle/>
        <a:p>
          <a:endParaRPr lang="en-US"/>
        </a:p>
      </dgm:t>
    </dgm:pt>
    <dgm:pt modelId="{071FE620-13A6-4977-A489-2DEE79394DEC}">
      <dgm:prSet phldrT="[Text]"/>
      <dgm:spPr/>
      <dgm:t>
        <a:bodyPr/>
        <a:lstStyle/>
        <a:p>
          <a:r>
            <a:rPr lang="en-US" dirty="0"/>
            <a:t>Hazardous Air Pollutants</a:t>
          </a:r>
        </a:p>
      </dgm:t>
    </dgm:pt>
    <dgm:pt modelId="{80A3ABCA-3ACF-4644-AD4E-69DF088EA9C7}" type="parTrans" cxnId="{8E8F8BD1-2335-4BD5-98AE-61698F14FBAA}">
      <dgm:prSet/>
      <dgm:spPr/>
      <dgm:t>
        <a:bodyPr/>
        <a:lstStyle/>
        <a:p>
          <a:endParaRPr lang="en-US"/>
        </a:p>
      </dgm:t>
    </dgm:pt>
    <dgm:pt modelId="{AE6A5D4B-2FC0-451E-AE57-FE1EBE3BD175}" type="sibTrans" cxnId="{8E8F8BD1-2335-4BD5-98AE-61698F14FBAA}">
      <dgm:prSet/>
      <dgm:spPr/>
      <dgm:t>
        <a:bodyPr/>
        <a:lstStyle/>
        <a:p>
          <a:endParaRPr lang="en-US"/>
        </a:p>
      </dgm:t>
    </dgm:pt>
    <dgm:pt modelId="{055049A5-D38F-4E46-B247-7FA394164C85}" type="pres">
      <dgm:prSet presAssocID="{C4C4669A-8243-486A-B760-7708633FCB6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1084FA6-C77F-4810-ADA9-D56A0A809570}" type="pres">
      <dgm:prSet presAssocID="{29BB53E1-B7DC-4E53-B35F-6516968BEFB6}" presName="centerShape" presStyleLbl="node0" presStyleIdx="0" presStyleCnt="1"/>
      <dgm:spPr/>
    </dgm:pt>
    <dgm:pt modelId="{AE31D121-3AC3-407C-BF7A-E4BC0A6FFBC3}" type="pres">
      <dgm:prSet presAssocID="{BAA9463C-8848-4AD0-A152-01DF43B64B3B}" presName="Name9" presStyleLbl="parChTrans1D2" presStyleIdx="0" presStyleCnt="9"/>
      <dgm:spPr/>
    </dgm:pt>
    <dgm:pt modelId="{3E1291A4-D19E-488B-9A6C-92579EE05106}" type="pres">
      <dgm:prSet presAssocID="{BAA9463C-8848-4AD0-A152-01DF43B64B3B}" presName="connTx" presStyleLbl="parChTrans1D2" presStyleIdx="0" presStyleCnt="9"/>
      <dgm:spPr/>
    </dgm:pt>
    <dgm:pt modelId="{8F830B6E-5AC9-4F37-8775-BF899F08EC11}" type="pres">
      <dgm:prSet presAssocID="{7643BD16-90C9-4F85-9CE4-8CEF1B466AB6}" presName="node" presStyleLbl="node1" presStyleIdx="0" presStyleCnt="9">
        <dgm:presLayoutVars>
          <dgm:bulletEnabled val="1"/>
        </dgm:presLayoutVars>
      </dgm:prSet>
      <dgm:spPr/>
    </dgm:pt>
    <dgm:pt modelId="{C6DB719A-5690-4BE0-8059-B33D47F2F862}" type="pres">
      <dgm:prSet presAssocID="{DE57C28D-949A-4998-AED3-693EAC1562DF}" presName="Name9" presStyleLbl="parChTrans1D2" presStyleIdx="1" presStyleCnt="9"/>
      <dgm:spPr/>
    </dgm:pt>
    <dgm:pt modelId="{20405074-0E83-4AE3-8A0A-4103346F6B9B}" type="pres">
      <dgm:prSet presAssocID="{DE57C28D-949A-4998-AED3-693EAC1562DF}" presName="connTx" presStyleLbl="parChTrans1D2" presStyleIdx="1" presStyleCnt="9"/>
      <dgm:spPr/>
    </dgm:pt>
    <dgm:pt modelId="{81F24423-BF0C-4E72-B02C-F7E7AD204585}" type="pres">
      <dgm:prSet presAssocID="{F0C62DD6-A4B6-4DA1-A997-86C1253DB230}" presName="node" presStyleLbl="node1" presStyleIdx="1" presStyleCnt="9">
        <dgm:presLayoutVars>
          <dgm:bulletEnabled val="1"/>
        </dgm:presLayoutVars>
      </dgm:prSet>
      <dgm:spPr/>
    </dgm:pt>
    <dgm:pt modelId="{41A2EDF8-DF88-4BE3-84A1-70C4C17588AD}" type="pres">
      <dgm:prSet presAssocID="{7ED54C5E-68DF-49F2-8034-7161918E0280}" presName="Name9" presStyleLbl="parChTrans1D2" presStyleIdx="2" presStyleCnt="9"/>
      <dgm:spPr/>
    </dgm:pt>
    <dgm:pt modelId="{945A3718-A98B-41CB-8E72-F490C3C02BBB}" type="pres">
      <dgm:prSet presAssocID="{7ED54C5E-68DF-49F2-8034-7161918E0280}" presName="connTx" presStyleLbl="parChTrans1D2" presStyleIdx="2" presStyleCnt="9"/>
      <dgm:spPr/>
    </dgm:pt>
    <dgm:pt modelId="{9A6F54FA-F8C0-4249-9A2F-56A0398449C0}" type="pres">
      <dgm:prSet presAssocID="{1BF67428-6CC2-40DE-B7C3-209B9AB183E4}" presName="node" presStyleLbl="node1" presStyleIdx="2" presStyleCnt="9">
        <dgm:presLayoutVars>
          <dgm:bulletEnabled val="1"/>
        </dgm:presLayoutVars>
      </dgm:prSet>
      <dgm:spPr/>
    </dgm:pt>
    <dgm:pt modelId="{2509C4F5-0A1A-4495-9668-5AC1E030CACB}" type="pres">
      <dgm:prSet presAssocID="{0DFCFB75-DDF5-4FCA-9E51-C5479EB9D551}" presName="Name9" presStyleLbl="parChTrans1D2" presStyleIdx="3" presStyleCnt="9"/>
      <dgm:spPr/>
    </dgm:pt>
    <dgm:pt modelId="{AB8941D5-8CDA-4A74-8744-83A8EA7024E1}" type="pres">
      <dgm:prSet presAssocID="{0DFCFB75-DDF5-4FCA-9E51-C5479EB9D551}" presName="connTx" presStyleLbl="parChTrans1D2" presStyleIdx="3" presStyleCnt="9"/>
      <dgm:spPr/>
    </dgm:pt>
    <dgm:pt modelId="{1B3F1A4B-208C-4495-963B-E98A56FA5693}" type="pres">
      <dgm:prSet presAssocID="{B4C84435-9BC9-44D1-B7E1-B6860B4FF518}" presName="node" presStyleLbl="node1" presStyleIdx="3" presStyleCnt="9">
        <dgm:presLayoutVars>
          <dgm:bulletEnabled val="1"/>
        </dgm:presLayoutVars>
      </dgm:prSet>
      <dgm:spPr/>
    </dgm:pt>
    <dgm:pt modelId="{90D39FB2-5457-480C-A4E2-989B11848865}" type="pres">
      <dgm:prSet presAssocID="{14EBF9CC-AAEC-4A60-B175-DD4C21884B6E}" presName="Name9" presStyleLbl="parChTrans1D2" presStyleIdx="4" presStyleCnt="9"/>
      <dgm:spPr/>
    </dgm:pt>
    <dgm:pt modelId="{2B287864-FB17-4F67-B161-05FB4A0E8E37}" type="pres">
      <dgm:prSet presAssocID="{14EBF9CC-AAEC-4A60-B175-DD4C21884B6E}" presName="connTx" presStyleLbl="parChTrans1D2" presStyleIdx="4" presStyleCnt="9"/>
      <dgm:spPr/>
    </dgm:pt>
    <dgm:pt modelId="{C76025A6-F907-42D9-A238-075988159D71}" type="pres">
      <dgm:prSet presAssocID="{54BCB64E-429A-4782-AAFD-F84ACB247343}" presName="node" presStyleLbl="node1" presStyleIdx="4" presStyleCnt="9">
        <dgm:presLayoutVars>
          <dgm:bulletEnabled val="1"/>
        </dgm:presLayoutVars>
      </dgm:prSet>
      <dgm:spPr/>
    </dgm:pt>
    <dgm:pt modelId="{25ACDEC8-7BD7-4B66-8A82-29446E7645B6}" type="pres">
      <dgm:prSet presAssocID="{F52C7F1E-17CB-4E50-8376-A122204A451B}" presName="Name9" presStyleLbl="parChTrans1D2" presStyleIdx="5" presStyleCnt="9"/>
      <dgm:spPr/>
    </dgm:pt>
    <dgm:pt modelId="{BC9D26B1-31EC-48F2-AA7A-B52056D6F4F5}" type="pres">
      <dgm:prSet presAssocID="{F52C7F1E-17CB-4E50-8376-A122204A451B}" presName="connTx" presStyleLbl="parChTrans1D2" presStyleIdx="5" presStyleCnt="9"/>
      <dgm:spPr/>
    </dgm:pt>
    <dgm:pt modelId="{4AD2650B-AB2C-4EDA-B0DF-97E6BBB824F0}" type="pres">
      <dgm:prSet presAssocID="{42B01641-2BC9-4126-8C00-83C5A801142D}" presName="node" presStyleLbl="node1" presStyleIdx="5" presStyleCnt="9">
        <dgm:presLayoutVars>
          <dgm:bulletEnabled val="1"/>
        </dgm:presLayoutVars>
      </dgm:prSet>
      <dgm:spPr/>
    </dgm:pt>
    <dgm:pt modelId="{CE7E9760-1E50-4DE3-AC00-164AD79AE0C8}" type="pres">
      <dgm:prSet presAssocID="{EED4332F-BD2A-4197-85CF-DE2C19D8638E}" presName="Name9" presStyleLbl="parChTrans1D2" presStyleIdx="6" presStyleCnt="9"/>
      <dgm:spPr/>
    </dgm:pt>
    <dgm:pt modelId="{E959EE67-9EA4-4B69-8D90-015803C236FD}" type="pres">
      <dgm:prSet presAssocID="{EED4332F-BD2A-4197-85CF-DE2C19D8638E}" presName="connTx" presStyleLbl="parChTrans1D2" presStyleIdx="6" presStyleCnt="9"/>
      <dgm:spPr/>
    </dgm:pt>
    <dgm:pt modelId="{2C54F4B2-B180-43A9-ACAA-E0F23C2AF360}" type="pres">
      <dgm:prSet presAssocID="{D841C30D-8F45-4286-80F2-08FC409EFD8C}" presName="node" presStyleLbl="node1" presStyleIdx="6" presStyleCnt="9">
        <dgm:presLayoutVars>
          <dgm:bulletEnabled val="1"/>
        </dgm:presLayoutVars>
      </dgm:prSet>
      <dgm:spPr/>
    </dgm:pt>
    <dgm:pt modelId="{257C53F5-CDE5-4A46-890E-3AC39062F1CE}" type="pres">
      <dgm:prSet presAssocID="{4F22C60F-3B50-4FFD-9D7B-F56BDEDEC9CC}" presName="Name9" presStyleLbl="parChTrans1D2" presStyleIdx="7" presStyleCnt="9"/>
      <dgm:spPr/>
    </dgm:pt>
    <dgm:pt modelId="{88FEDFBA-D409-4A66-8683-CAD4BEEBBDC6}" type="pres">
      <dgm:prSet presAssocID="{4F22C60F-3B50-4FFD-9D7B-F56BDEDEC9CC}" presName="connTx" presStyleLbl="parChTrans1D2" presStyleIdx="7" presStyleCnt="9"/>
      <dgm:spPr/>
    </dgm:pt>
    <dgm:pt modelId="{D9CC032C-4AC6-4E47-9AD9-FBC3F3E9E4F1}" type="pres">
      <dgm:prSet presAssocID="{EF4C1240-A4E8-4A7F-88AD-54AD77D30302}" presName="node" presStyleLbl="node1" presStyleIdx="7" presStyleCnt="9">
        <dgm:presLayoutVars>
          <dgm:bulletEnabled val="1"/>
        </dgm:presLayoutVars>
      </dgm:prSet>
      <dgm:spPr/>
    </dgm:pt>
    <dgm:pt modelId="{B9989572-E1C2-4599-AB3C-D1D37AC3BE9B}" type="pres">
      <dgm:prSet presAssocID="{80A3ABCA-3ACF-4644-AD4E-69DF088EA9C7}" presName="Name9" presStyleLbl="parChTrans1D2" presStyleIdx="8" presStyleCnt="9"/>
      <dgm:spPr/>
    </dgm:pt>
    <dgm:pt modelId="{87AF7806-A684-48B6-83DE-C64889EBAC4A}" type="pres">
      <dgm:prSet presAssocID="{80A3ABCA-3ACF-4644-AD4E-69DF088EA9C7}" presName="connTx" presStyleLbl="parChTrans1D2" presStyleIdx="8" presStyleCnt="9"/>
      <dgm:spPr/>
    </dgm:pt>
    <dgm:pt modelId="{56BD47B8-BAAA-4ED0-B731-FC5CC7629311}" type="pres">
      <dgm:prSet presAssocID="{071FE620-13A6-4977-A489-2DEE79394DEC}" presName="node" presStyleLbl="node1" presStyleIdx="8" presStyleCnt="9" custRadScaleRad="100186" custRadScaleInc="488">
        <dgm:presLayoutVars>
          <dgm:bulletEnabled val="1"/>
        </dgm:presLayoutVars>
      </dgm:prSet>
      <dgm:spPr/>
    </dgm:pt>
  </dgm:ptLst>
  <dgm:cxnLst>
    <dgm:cxn modelId="{B76AB01B-F0A2-443C-8012-171E8E51891C}" type="presOf" srcId="{1BF67428-6CC2-40DE-B7C3-209B9AB183E4}" destId="{9A6F54FA-F8C0-4249-9A2F-56A0398449C0}" srcOrd="0" destOrd="0" presId="urn:microsoft.com/office/officeart/2005/8/layout/radial1"/>
    <dgm:cxn modelId="{D76DA322-F908-44EB-B2ED-19E4FAB765AA}" type="presOf" srcId="{7643BD16-90C9-4F85-9CE4-8CEF1B466AB6}" destId="{8F830B6E-5AC9-4F37-8775-BF899F08EC11}" srcOrd="0" destOrd="0" presId="urn:microsoft.com/office/officeart/2005/8/layout/radial1"/>
    <dgm:cxn modelId="{B7A9BB23-52DC-4F53-B141-881E340B2FD3}" type="presOf" srcId="{7ED54C5E-68DF-49F2-8034-7161918E0280}" destId="{945A3718-A98B-41CB-8E72-F490C3C02BBB}" srcOrd="1" destOrd="0" presId="urn:microsoft.com/office/officeart/2005/8/layout/radial1"/>
    <dgm:cxn modelId="{0FD6D524-8B04-4425-8207-8CB999308B0A}" type="presOf" srcId="{D841C30D-8F45-4286-80F2-08FC409EFD8C}" destId="{2C54F4B2-B180-43A9-ACAA-E0F23C2AF360}" srcOrd="0" destOrd="0" presId="urn:microsoft.com/office/officeart/2005/8/layout/radial1"/>
    <dgm:cxn modelId="{3B2CDE24-0B98-4BFE-943D-D2834F8C24FA}" srcId="{29BB53E1-B7DC-4E53-B35F-6516968BEFB6}" destId="{B4C84435-9BC9-44D1-B7E1-B6860B4FF518}" srcOrd="3" destOrd="0" parTransId="{0DFCFB75-DDF5-4FCA-9E51-C5479EB9D551}" sibTransId="{A0B226D0-2CEB-43E6-B254-1DCB3B1B2DF8}"/>
    <dgm:cxn modelId="{48E6E933-0E80-44D6-B6EA-98185FE828C4}" type="presOf" srcId="{BAA9463C-8848-4AD0-A152-01DF43B64B3B}" destId="{AE31D121-3AC3-407C-BF7A-E4BC0A6FFBC3}" srcOrd="0" destOrd="0" presId="urn:microsoft.com/office/officeart/2005/8/layout/radial1"/>
    <dgm:cxn modelId="{BABAA735-F12B-439A-8395-4E46F62B12A6}" type="presOf" srcId="{B4C84435-9BC9-44D1-B7E1-B6860B4FF518}" destId="{1B3F1A4B-208C-4495-963B-E98A56FA5693}" srcOrd="0" destOrd="0" presId="urn:microsoft.com/office/officeart/2005/8/layout/radial1"/>
    <dgm:cxn modelId="{08800137-F2A3-4426-AA01-84F3A9B9FE15}" type="presOf" srcId="{42B01641-2BC9-4126-8C00-83C5A801142D}" destId="{4AD2650B-AB2C-4EDA-B0DF-97E6BBB824F0}" srcOrd="0" destOrd="0" presId="urn:microsoft.com/office/officeart/2005/8/layout/radial1"/>
    <dgm:cxn modelId="{8E8AFE5D-22E7-44BC-A86B-DBDE4090BE62}" type="presOf" srcId="{F0C62DD6-A4B6-4DA1-A997-86C1253DB230}" destId="{81F24423-BF0C-4E72-B02C-F7E7AD204585}" srcOrd="0" destOrd="0" presId="urn:microsoft.com/office/officeart/2005/8/layout/radial1"/>
    <dgm:cxn modelId="{7EFB6660-7B78-4691-994F-DC076D97954C}" srcId="{29BB53E1-B7DC-4E53-B35F-6516968BEFB6}" destId="{F0C62DD6-A4B6-4DA1-A997-86C1253DB230}" srcOrd="1" destOrd="0" parTransId="{DE57C28D-949A-4998-AED3-693EAC1562DF}" sibTransId="{41CBC256-C629-4689-9CD7-180B10E06D87}"/>
    <dgm:cxn modelId="{C2826F43-B86F-4316-A8E3-B4DDB4261E42}" type="presOf" srcId="{7ED54C5E-68DF-49F2-8034-7161918E0280}" destId="{41A2EDF8-DF88-4BE3-84A1-70C4C17588AD}" srcOrd="0" destOrd="0" presId="urn:microsoft.com/office/officeart/2005/8/layout/radial1"/>
    <dgm:cxn modelId="{B5CAA949-A6CB-4396-9C35-2917EB00399F}" type="presOf" srcId="{C4C4669A-8243-486A-B760-7708633FCB62}" destId="{055049A5-D38F-4E46-B247-7FA394164C85}" srcOrd="0" destOrd="0" presId="urn:microsoft.com/office/officeart/2005/8/layout/radial1"/>
    <dgm:cxn modelId="{583D206A-CB79-453A-85C9-FE632BDA509D}" srcId="{29BB53E1-B7DC-4E53-B35F-6516968BEFB6}" destId="{D841C30D-8F45-4286-80F2-08FC409EFD8C}" srcOrd="6" destOrd="0" parTransId="{EED4332F-BD2A-4197-85CF-DE2C19D8638E}" sibTransId="{1A2F2959-666B-430B-BAF2-BCC1A9A26B65}"/>
    <dgm:cxn modelId="{2DCA5771-F292-4889-807E-6F441CA2693F}" type="presOf" srcId="{EED4332F-BD2A-4197-85CF-DE2C19D8638E}" destId="{E959EE67-9EA4-4B69-8D90-015803C236FD}" srcOrd="1" destOrd="0" presId="urn:microsoft.com/office/officeart/2005/8/layout/radial1"/>
    <dgm:cxn modelId="{088BCE51-CD96-49FD-BFF2-C31F2810B8B3}" type="presOf" srcId="{0DFCFB75-DDF5-4FCA-9E51-C5479EB9D551}" destId="{2509C4F5-0A1A-4495-9668-5AC1E030CACB}" srcOrd="0" destOrd="0" presId="urn:microsoft.com/office/officeart/2005/8/layout/radial1"/>
    <dgm:cxn modelId="{49EBB972-FD6E-47F1-A551-B06D4590DB75}" type="presOf" srcId="{80A3ABCA-3ACF-4644-AD4E-69DF088EA9C7}" destId="{B9989572-E1C2-4599-AB3C-D1D37AC3BE9B}" srcOrd="0" destOrd="0" presId="urn:microsoft.com/office/officeart/2005/8/layout/radial1"/>
    <dgm:cxn modelId="{E6AF5781-CCC8-4BA8-B127-3E2FC333866B}" type="presOf" srcId="{80A3ABCA-3ACF-4644-AD4E-69DF088EA9C7}" destId="{87AF7806-A684-48B6-83DE-C64889EBAC4A}" srcOrd="1" destOrd="0" presId="urn:microsoft.com/office/officeart/2005/8/layout/radial1"/>
    <dgm:cxn modelId="{AB988282-AEEC-4708-9031-44A7FC65B81C}" srcId="{29BB53E1-B7DC-4E53-B35F-6516968BEFB6}" destId="{54BCB64E-429A-4782-AAFD-F84ACB247343}" srcOrd="4" destOrd="0" parTransId="{14EBF9CC-AAEC-4A60-B175-DD4C21884B6E}" sibTransId="{1C275841-FF25-4C36-82E5-AFDDCA55A1A8}"/>
    <dgm:cxn modelId="{61CB4385-DB32-4AF7-8BB6-BE595C8430A9}" srcId="{29BB53E1-B7DC-4E53-B35F-6516968BEFB6}" destId="{7643BD16-90C9-4F85-9CE4-8CEF1B466AB6}" srcOrd="0" destOrd="0" parTransId="{BAA9463C-8848-4AD0-A152-01DF43B64B3B}" sibTransId="{3F7C434F-F068-4C6F-AC9D-63B1B15989FB}"/>
    <dgm:cxn modelId="{C60EB885-D6D0-4AF0-825D-24D9F46D3703}" type="presOf" srcId="{071FE620-13A6-4977-A489-2DEE79394DEC}" destId="{56BD47B8-BAAA-4ED0-B731-FC5CC7629311}" srcOrd="0" destOrd="0" presId="urn:microsoft.com/office/officeart/2005/8/layout/radial1"/>
    <dgm:cxn modelId="{90D4AF89-81FE-4FF2-BC33-166B71D6D70F}" type="presOf" srcId="{4F22C60F-3B50-4FFD-9D7B-F56BDEDEC9CC}" destId="{88FEDFBA-D409-4A66-8683-CAD4BEEBBDC6}" srcOrd="1" destOrd="0" presId="urn:microsoft.com/office/officeart/2005/8/layout/radial1"/>
    <dgm:cxn modelId="{0A43BD8C-B481-42B8-8299-B6796BC2EE16}" type="presOf" srcId="{14EBF9CC-AAEC-4A60-B175-DD4C21884B6E}" destId="{2B287864-FB17-4F67-B161-05FB4A0E8E37}" srcOrd="1" destOrd="0" presId="urn:microsoft.com/office/officeart/2005/8/layout/radial1"/>
    <dgm:cxn modelId="{F38DBD90-7DEC-4B30-A052-B499ABF0CEF6}" type="presOf" srcId="{F52C7F1E-17CB-4E50-8376-A122204A451B}" destId="{25ACDEC8-7BD7-4B66-8A82-29446E7645B6}" srcOrd="0" destOrd="0" presId="urn:microsoft.com/office/officeart/2005/8/layout/radial1"/>
    <dgm:cxn modelId="{19723499-99B3-45B2-98E5-F46430311E2D}" type="presOf" srcId="{4F22C60F-3B50-4FFD-9D7B-F56BDEDEC9CC}" destId="{257C53F5-CDE5-4A46-890E-3AC39062F1CE}" srcOrd="0" destOrd="0" presId="urn:microsoft.com/office/officeart/2005/8/layout/radial1"/>
    <dgm:cxn modelId="{8795F39D-64BD-4068-BC97-FBF7326EB582}" srcId="{29BB53E1-B7DC-4E53-B35F-6516968BEFB6}" destId="{EF4C1240-A4E8-4A7F-88AD-54AD77D30302}" srcOrd="7" destOrd="0" parTransId="{4F22C60F-3B50-4FFD-9D7B-F56BDEDEC9CC}" sibTransId="{55F99AD3-D068-4EEA-AD70-3ECD5DC470C5}"/>
    <dgm:cxn modelId="{84C2E0A5-6090-4583-9D6C-CA15E717B7B1}" srcId="{29BB53E1-B7DC-4E53-B35F-6516968BEFB6}" destId="{1BF67428-6CC2-40DE-B7C3-209B9AB183E4}" srcOrd="2" destOrd="0" parTransId="{7ED54C5E-68DF-49F2-8034-7161918E0280}" sibTransId="{BBAD07E4-AB77-422A-A4A1-E39EF6D10E8D}"/>
    <dgm:cxn modelId="{5B0D19A7-C9D7-40F5-A122-6A2F3E12BE76}" type="presOf" srcId="{54BCB64E-429A-4782-AAFD-F84ACB247343}" destId="{C76025A6-F907-42D9-A238-075988159D71}" srcOrd="0" destOrd="0" presId="urn:microsoft.com/office/officeart/2005/8/layout/radial1"/>
    <dgm:cxn modelId="{32C249A8-ABE0-4E3A-A15F-A76FC0E7CFAD}" type="presOf" srcId="{DE57C28D-949A-4998-AED3-693EAC1562DF}" destId="{C6DB719A-5690-4BE0-8059-B33D47F2F862}" srcOrd="0" destOrd="0" presId="urn:microsoft.com/office/officeart/2005/8/layout/radial1"/>
    <dgm:cxn modelId="{8B4D2EB4-34D5-4F6F-9F2D-2FB76932096E}" type="presOf" srcId="{EF4C1240-A4E8-4A7F-88AD-54AD77D30302}" destId="{D9CC032C-4AC6-4E47-9AD9-FBC3F3E9E4F1}" srcOrd="0" destOrd="0" presId="urn:microsoft.com/office/officeart/2005/8/layout/radial1"/>
    <dgm:cxn modelId="{D153FDB5-A06B-4423-B3E1-F99E8929E665}" srcId="{C4C4669A-8243-486A-B760-7708633FCB62}" destId="{29BB53E1-B7DC-4E53-B35F-6516968BEFB6}" srcOrd="0" destOrd="0" parTransId="{1BFBA00D-E9D5-404B-97F0-218F35FD3D79}" sibTransId="{0D5EA57E-E10F-47C6-8301-C3837B697BB3}"/>
    <dgm:cxn modelId="{BA2F10C2-43D0-4FB7-A6EF-F20B926BB098}" srcId="{29BB53E1-B7DC-4E53-B35F-6516968BEFB6}" destId="{42B01641-2BC9-4126-8C00-83C5A801142D}" srcOrd="5" destOrd="0" parTransId="{F52C7F1E-17CB-4E50-8376-A122204A451B}" sibTransId="{591930F9-6C88-4E52-BEFA-DE831467717A}"/>
    <dgm:cxn modelId="{579964CC-E314-4514-BE96-D65EBC0D0ECE}" type="presOf" srcId="{BAA9463C-8848-4AD0-A152-01DF43B64B3B}" destId="{3E1291A4-D19E-488B-9A6C-92579EE05106}" srcOrd="1" destOrd="0" presId="urn:microsoft.com/office/officeart/2005/8/layout/radial1"/>
    <dgm:cxn modelId="{8E9C50CD-8473-4012-8181-A77F3F964470}" type="presOf" srcId="{DE57C28D-949A-4998-AED3-693EAC1562DF}" destId="{20405074-0E83-4AE3-8A0A-4103346F6B9B}" srcOrd="1" destOrd="0" presId="urn:microsoft.com/office/officeart/2005/8/layout/radial1"/>
    <dgm:cxn modelId="{8E8F8BD1-2335-4BD5-98AE-61698F14FBAA}" srcId="{29BB53E1-B7DC-4E53-B35F-6516968BEFB6}" destId="{071FE620-13A6-4977-A489-2DEE79394DEC}" srcOrd="8" destOrd="0" parTransId="{80A3ABCA-3ACF-4644-AD4E-69DF088EA9C7}" sibTransId="{AE6A5D4B-2FC0-451E-AE57-FE1EBE3BD175}"/>
    <dgm:cxn modelId="{05B0D0D7-11E8-4176-BB49-A988A542999D}" type="presOf" srcId="{0DFCFB75-DDF5-4FCA-9E51-C5479EB9D551}" destId="{AB8941D5-8CDA-4A74-8744-83A8EA7024E1}" srcOrd="1" destOrd="0" presId="urn:microsoft.com/office/officeart/2005/8/layout/radial1"/>
    <dgm:cxn modelId="{B3840CDE-C6F4-46BF-981A-C3AA0FF1E372}" type="presOf" srcId="{EED4332F-BD2A-4197-85CF-DE2C19D8638E}" destId="{CE7E9760-1E50-4DE3-AC00-164AD79AE0C8}" srcOrd="0" destOrd="0" presId="urn:microsoft.com/office/officeart/2005/8/layout/radial1"/>
    <dgm:cxn modelId="{65EB5EEE-6D4D-430A-AE83-66DBE633E27A}" type="presOf" srcId="{29BB53E1-B7DC-4E53-B35F-6516968BEFB6}" destId="{01084FA6-C77F-4810-ADA9-D56A0A809570}" srcOrd="0" destOrd="0" presId="urn:microsoft.com/office/officeart/2005/8/layout/radial1"/>
    <dgm:cxn modelId="{5D298FF2-D9E4-43E9-9192-2EA8C1CF3524}" type="presOf" srcId="{F52C7F1E-17CB-4E50-8376-A122204A451B}" destId="{BC9D26B1-31EC-48F2-AA7A-B52056D6F4F5}" srcOrd="1" destOrd="0" presId="urn:microsoft.com/office/officeart/2005/8/layout/radial1"/>
    <dgm:cxn modelId="{BAC42CFE-5086-4B01-A2F2-84317D1AC436}" type="presOf" srcId="{14EBF9CC-AAEC-4A60-B175-DD4C21884B6E}" destId="{90D39FB2-5457-480C-A4E2-989B11848865}" srcOrd="0" destOrd="0" presId="urn:microsoft.com/office/officeart/2005/8/layout/radial1"/>
    <dgm:cxn modelId="{76F8856A-C096-4867-BC3E-C088E8D25807}" type="presParOf" srcId="{055049A5-D38F-4E46-B247-7FA394164C85}" destId="{01084FA6-C77F-4810-ADA9-D56A0A809570}" srcOrd="0" destOrd="0" presId="urn:microsoft.com/office/officeart/2005/8/layout/radial1"/>
    <dgm:cxn modelId="{74A1C24C-9D34-468F-B052-77DB1D722E00}" type="presParOf" srcId="{055049A5-D38F-4E46-B247-7FA394164C85}" destId="{AE31D121-3AC3-407C-BF7A-E4BC0A6FFBC3}" srcOrd="1" destOrd="0" presId="urn:microsoft.com/office/officeart/2005/8/layout/radial1"/>
    <dgm:cxn modelId="{8791014F-203B-44A8-B504-6F376972F1E9}" type="presParOf" srcId="{AE31D121-3AC3-407C-BF7A-E4BC0A6FFBC3}" destId="{3E1291A4-D19E-488B-9A6C-92579EE05106}" srcOrd="0" destOrd="0" presId="urn:microsoft.com/office/officeart/2005/8/layout/radial1"/>
    <dgm:cxn modelId="{4690258A-3337-4EAC-96F9-59E50A918E68}" type="presParOf" srcId="{055049A5-D38F-4E46-B247-7FA394164C85}" destId="{8F830B6E-5AC9-4F37-8775-BF899F08EC11}" srcOrd="2" destOrd="0" presId="urn:microsoft.com/office/officeart/2005/8/layout/radial1"/>
    <dgm:cxn modelId="{E62725E3-9490-4AD8-9AB4-7407A7231CCD}" type="presParOf" srcId="{055049A5-D38F-4E46-B247-7FA394164C85}" destId="{C6DB719A-5690-4BE0-8059-B33D47F2F862}" srcOrd="3" destOrd="0" presId="urn:microsoft.com/office/officeart/2005/8/layout/radial1"/>
    <dgm:cxn modelId="{EFF90AEF-96FE-457E-86E8-70F45F6BEE5B}" type="presParOf" srcId="{C6DB719A-5690-4BE0-8059-B33D47F2F862}" destId="{20405074-0E83-4AE3-8A0A-4103346F6B9B}" srcOrd="0" destOrd="0" presId="urn:microsoft.com/office/officeart/2005/8/layout/radial1"/>
    <dgm:cxn modelId="{F61DB563-8A13-4CF4-A3E9-E50C80E42DA7}" type="presParOf" srcId="{055049A5-D38F-4E46-B247-7FA394164C85}" destId="{81F24423-BF0C-4E72-B02C-F7E7AD204585}" srcOrd="4" destOrd="0" presId="urn:microsoft.com/office/officeart/2005/8/layout/radial1"/>
    <dgm:cxn modelId="{1D75268A-06B2-423C-901D-4EBF8B8C8D79}" type="presParOf" srcId="{055049A5-D38F-4E46-B247-7FA394164C85}" destId="{41A2EDF8-DF88-4BE3-84A1-70C4C17588AD}" srcOrd="5" destOrd="0" presId="urn:microsoft.com/office/officeart/2005/8/layout/radial1"/>
    <dgm:cxn modelId="{87BD664B-8A36-41E3-9FC8-AB528E39930B}" type="presParOf" srcId="{41A2EDF8-DF88-4BE3-84A1-70C4C17588AD}" destId="{945A3718-A98B-41CB-8E72-F490C3C02BBB}" srcOrd="0" destOrd="0" presId="urn:microsoft.com/office/officeart/2005/8/layout/radial1"/>
    <dgm:cxn modelId="{0AE3C1CB-C990-41C8-AEDF-A46BD41065C9}" type="presParOf" srcId="{055049A5-D38F-4E46-B247-7FA394164C85}" destId="{9A6F54FA-F8C0-4249-9A2F-56A0398449C0}" srcOrd="6" destOrd="0" presId="urn:microsoft.com/office/officeart/2005/8/layout/radial1"/>
    <dgm:cxn modelId="{B830F8AD-8027-480A-843A-D544E4DBD5D0}" type="presParOf" srcId="{055049A5-D38F-4E46-B247-7FA394164C85}" destId="{2509C4F5-0A1A-4495-9668-5AC1E030CACB}" srcOrd="7" destOrd="0" presId="urn:microsoft.com/office/officeart/2005/8/layout/radial1"/>
    <dgm:cxn modelId="{4A34A881-9717-4A4E-8379-0DB768EF554D}" type="presParOf" srcId="{2509C4F5-0A1A-4495-9668-5AC1E030CACB}" destId="{AB8941D5-8CDA-4A74-8744-83A8EA7024E1}" srcOrd="0" destOrd="0" presId="urn:microsoft.com/office/officeart/2005/8/layout/radial1"/>
    <dgm:cxn modelId="{9C3E96B4-5A7E-450D-8064-109C3DAA8B28}" type="presParOf" srcId="{055049A5-D38F-4E46-B247-7FA394164C85}" destId="{1B3F1A4B-208C-4495-963B-E98A56FA5693}" srcOrd="8" destOrd="0" presId="urn:microsoft.com/office/officeart/2005/8/layout/radial1"/>
    <dgm:cxn modelId="{3CD72DA9-1358-43A6-895C-98A90AD4229D}" type="presParOf" srcId="{055049A5-D38F-4E46-B247-7FA394164C85}" destId="{90D39FB2-5457-480C-A4E2-989B11848865}" srcOrd="9" destOrd="0" presId="urn:microsoft.com/office/officeart/2005/8/layout/radial1"/>
    <dgm:cxn modelId="{4DD979C8-B456-4DAF-B6EF-2FAE0DD0CEAF}" type="presParOf" srcId="{90D39FB2-5457-480C-A4E2-989B11848865}" destId="{2B287864-FB17-4F67-B161-05FB4A0E8E37}" srcOrd="0" destOrd="0" presId="urn:microsoft.com/office/officeart/2005/8/layout/radial1"/>
    <dgm:cxn modelId="{D3EDC98B-5F50-4DA1-AE08-C4BD890EA260}" type="presParOf" srcId="{055049A5-D38F-4E46-B247-7FA394164C85}" destId="{C76025A6-F907-42D9-A238-075988159D71}" srcOrd="10" destOrd="0" presId="urn:microsoft.com/office/officeart/2005/8/layout/radial1"/>
    <dgm:cxn modelId="{A99EA1D8-29D3-4206-80CD-F45248591038}" type="presParOf" srcId="{055049A5-D38F-4E46-B247-7FA394164C85}" destId="{25ACDEC8-7BD7-4B66-8A82-29446E7645B6}" srcOrd="11" destOrd="0" presId="urn:microsoft.com/office/officeart/2005/8/layout/radial1"/>
    <dgm:cxn modelId="{11502698-4D9E-4CE7-AAC7-3C73A7B1E145}" type="presParOf" srcId="{25ACDEC8-7BD7-4B66-8A82-29446E7645B6}" destId="{BC9D26B1-31EC-48F2-AA7A-B52056D6F4F5}" srcOrd="0" destOrd="0" presId="urn:microsoft.com/office/officeart/2005/8/layout/radial1"/>
    <dgm:cxn modelId="{C673CE01-BDFC-445D-B504-858F5F603B6B}" type="presParOf" srcId="{055049A5-D38F-4E46-B247-7FA394164C85}" destId="{4AD2650B-AB2C-4EDA-B0DF-97E6BBB824F0}" srcOrd="12" destOrd="0" presId="urn:microsoft.com/office/officeart/2005/8/layout/radial1"/>
    <dgm:cxn modelId="{39A3D668-FFAF-45EE-86CB-0C67A68FD5BC}" type="presParOf" srcId="{055049A5-D38F-4E46-B247-7FA394164C85}" destId="{CE7E9760-1E50-4DE3-AC00-164AD79AE0C8}" srcOrd="13" destOrd="0" presId="urn:microsoft.com/office/officeart/2005/8/layout/radial1"/>
    <dgm:cxn modelId="{9D1F297B-DBD9-4068-860D-FBC17334DE09}" type="presParOf" srcId="{CE7E9760-1E50-4DE3-AC00-164AD79AE0C8}" destId="{E959EE67-9EA4-4B69-8D90-015803C236FD}" srcOrd="0" destOrd="0" presId="urn:microsoft.com/office/officeart/2005/8/layout/radial1"/>
    <dgm:cxn modelId="{4F4624D7-3384-4EBC-9041-8C61A738AAA0}" type="presParOf" srcId="{055049A5-D38F-4E46-B247-7FA394164C85}" destId="{2C54F4B2-B180-43A9-ACAA-E0F23C2AF360}" srcOrd="14" destOrd="0" presId="urn:microsoft.com/office/officeart/2005/8/layout/radial1"/>
    <dgm:cxn modelId="{9925712B-FBBA-467D-ABB0-7F3A194D7AC6}" type="presParOf" srcId="{055049A5-D38F-4E46-B247-7FA394164C85}" destId="{257C53F5-CDE5-4A46-890E-3AC39062F1CE}" srcOrd="15" destOrd="0" presId="urn:microsoft.com/office/officeart/2005/8/layout/radial1"/>
    <dgm:cxn modelId="{468E73CF-9721-49AD-A5B9-6B41F551E6D1}" type="presParOf" srcId="{257C53F5-CDE5-4A46-890E-3AC39062F1CE}" destId="{88FEDFBA-D409-4A66-8683-CAD4BEEBBDC6}" srcOrd="0" destOrd="0" presId="urn:microsoft.com/office/officeart/2005/8/layout/radial1"/>
    <dgm:cxn modelId="{54E3ABDB-496D-442A-BB53-A8D6AA0D2FAF}" type="presParOf" srcId="{055049A5-D38F-4E46-B247-7FA394164C85}" destId="{D9CC032C-4AC6-4E47-9AD9-FBC3F3E9E4F1}" srcOrd="16" destOrd="0" presId="urn:microsoft.com/office/officeart/2005/8/layout/radial1"/>
    <dgm:cxn modelId="{0C3D0F71-39E3-487E-86E5-45B7022B056D}" type="presParOf" srcId="{055049A5-D38F-4E46-B247-7FA394164C85}" destId="{B9989572-E1C2-4599-AB3C-D1D37AC3BE9B}" srcOrd="17" destOrd="0" presId="urn:microsoft.com/office/officeart/2005/8/layout/radial1"/>
    <dgm:cxn modelId="{D831AE51-1612-4DF8-BFE8-56BB1A80009B}" type="presParOf" srcId="{B9989572-E1C2-4599-AB3C-D1D37AC3BE9B}" destId="{87AF7806-A684-48B6-83DE-C64889EBAC4A}" srcOrd="0" destOrd="0" presId="urn:microsoft.com/office/officeart/2005/8/layout/radial1"/>
    <dgm:cxn modelId="{2A7294EF-27DF-42E5-B6CE-C2DA720012FD}" type="presParOf" srcId="{055049A5-D38F-4E46-B247-7FA394164C85}" destId="{56BD47B8-BAAA-4ED0-B731-FC5CC7629311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F71444-B24B-40EB-A431-F3D16E14FB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22605D-F703-4C16-BBCD-807961D107CE}">
      <dgm:prSet/>
      <dgm:spPr>
        <a:solidFill>
          <a:schemeClr val="tx2"/>
        </a:solidFill>
      </dgm:spPr>
      <dgm:t>
        <a:bodyPr/>
        <a:lstStyle/>
        <a:p>
          <a:r>
            <a:rPr lang="en-US"/>
            <a:t>347 Buildings – Includes 86 Charter Schools &amp; about 215 Neighborhood Public Schools</a:t>
          </a:r>
        </a:p>
      </dgm:t>
    </dgm:pt>
    <dgm:pt modelId="{508107F5-B5CC-494A-9DB6-B95DFB5AAB47}" type="parTrans" cxnId="{03C868CB-2B58-4368-AD3D-7248139CAD22}">
      <dgm:prSet/>
      <dgm:spPr/>
      <dgm:t>
        <a:bodyPr/>
        <a:lstStyle/>
        <a:p>
          <a:endParaRPr lang="en-US"/>
        </a:p>
      </dgm:t>
    </dgm:pt>
    <dgm:pt modelId="{2C83ED04-369B-4EBF-987C-246312BAD828}" type="sibTrans" cxnId="{03C868CB-2B58-4368-AD3D-7248139CAD22}">
      <dgm:prSet/>
      <dgm:spPr/>
      <dgm:t>
        <a:bodyPr/>
        <a:lstStyle/>
        <a:p>
          <a:endParaRPr lang="en-US"/>
        </a:p>
      </dgm:t>
    </dgm:pt>
    <dgm:pt modelId="{A2F4D7F4-5EC2-4D91-9B46-95807783CD70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210,000 students  - Includes 60,000 Charter School Students</a:t>
          </a:r>
        </a:p>
      </dgm:t>
    </dgm:pt>
    <dgm:pt modelId="{3493DD6A-67F9-4EB2-8BAC-098885C1C162}" type="parTrans" cxnId="{A464C507-056D-470A-8057-9AEDC1693142}">
      <dgm:prSet/>
      <dgm:spPr/>
      <dgm:t>
        <a:bodyPr/>
        <a:lstStyle/>
        <a:p>
          <a:endParaRPr lang="en-US"/>
        </a:p>
      </dgm:t>
    </dgm:pt>
    <dgm:pt modelId="{90A2466F-013C-4684-A86D-401D95CF6A8D}" type="sibTrans" cxnId="{A464C507-056D-470A-8057-9AEDC1693142}">
      <dgm:prSet/>
      <dgm:spPr/>
      <dgm:t>
        <a:bodyPr/>
        <a:lstStyle/>
        <a:p>
          <a:endParaRPr lang="en-US"/>
        </a:p>
      </dgm:t>
    </dgm:pt>
    <dgm:pt modelId="{964E62AB-CFEE-4EF7-A55C-B040861836CD}">
      <dgm:prSet/>
      <dgm:spPr>
        <a:solidFill>
          <a:schemeClr val="tx2"/>
        </a:solidFill>
      </dgm:spPr>
      <dgm:t>
        <a:bodyPr/>
        <a:lstStyle/>
        <a:p>
          <a:r>
            <a:rPr lang="en-US"/>
            <a:t>8th Largest U.S. School District by Enrollment</a:t>
          </a:r>
        </a:p>
      </dgm:t>
    </dgm:pt>
    <dgm:pt modelId="{9610246E-9744-4116-9055-A5EA8B07A9DA}" type="parTrans" cxnId="{265E3106-B6F5-4ED2-93C3-D9183936203F}">
      <dgm:prSet/>
      <dgm:spPr/>
      <dgm:t>
        <a:bodyPr/>
        <a:lstStyle/>
        <a:p>
          <a:endParaRPr lang="en-US"/>
        </a:p>
      </dgm:t>
    </dgm:pt>
    <dgm:pt modelId="{DAA1E982-259E-45CC-87B2-B7F6358E9E0C}" type="sibTrans" cxnId="{265E3106-B6F5-4ED2-93C3-D9183936203F}">
      <dgm:prSet/>
      <dgm:spPr/>
      <dgm:t>
        <a:bodyPr/>
        <a:lstStyle/>
        <a:p>
          <a:endParaRPr lang="en-US"/>
        </a:p>
      </dgm:t>
    </dgm:pt>
    <dgm:pt modelId="{AA380DFC-3C4A-4B7F-BE91-EED83D1148D4}">
      <dgm:prSet/>
      <dgm:spPr>
        <a:solidFill>
          <a:schemeClr val="tx2"/>
        </a:solidFill>
      </dgm:spPr>
      <dgm:t>
        <a:bodyPr/>
        <a:lstStyle/>
        <a:p>
          <a:r>
            <a:rPr lang="en-US"/>
            <a:t>17,000 – 20,000 employees</a:t>
          </a:r>
        </a:p>
      </dgm:t>
    </dgm:pt>
    <dgm:pt modelId="{D75D9A67-5619-49FD-904A-CF03F5D3E8F4}" type="parTrans" cxnId="{12C13A43-0352-4C19-B506-CAC0D8314681}">
      <dgm:prSet/>
      <dgm:spPr/>
      <dgm:t>
        <a:bodyPr/>
        <a:lstStyle/>
        <a:p>
          <a:endParaRPr lang="en-US"/>
        </a:p>
      </dgm:t>
    </dgm:pt>
    <dgm:pt modelId="{5594114D-BD5D-480F-8DEE-DA7A5D78CDAA}" type="sibTrans" cxnId="{12C13A43-0352-4C19-B506-CAC0D8314681}">
      <dgm:prSet/>
      <dgm:spPr/>
      <dgm:t>
        <a:bodyPr/>
        <a:lstStyle/>
        <a:p>
          <a:endParaRPr lang="en-US"/>
        </a:p>
      </dgm:t>
    </dgm:pt>
    <dgm:pt modelId="{B66E80FE-50DC-4D72-AC83-C78272762AF0}">
      <dgm:prSet/>
      <dgm:spPr>
        <a:solidFill>
          <a:schemeClr val="tx2"/>
        </a:solidFill>
      </dgm:spPr>
      <dgm:t>
        <a:bodyPr/>
        <a:lstStyle/>
        <a:p>
          <a:r>
            <a:rPr lang="en-US"/>
            <a:t>Average Building Age = 66 Years;</a:t>
          </a:r>
        </a:p>
      </dgm:t>
    </dgm:pt>
    <dgm:pt modelId="{9231861E-29FF-4C31-BA05-6A1DB54BD9E6}" type="parTrans" cxnId="{666179B5-C859-45B4-9944-0E68A70B5A63}">
      <dgm:prSet/>
      <dgm:spPr/>
      <dgm:t>
        <a:bodyPr/>
        <a:lstStyle/>
        <a:p>
          <a:endParaRPr lang="en-US"/>
        </a:p>
      </dgm:t>
    </dgm:pt>
    <dgm:pt modelId="{3AA191C3-225C-4EEF-AC60-8A83A6B71AED}" type="sibTrans" cxnId="{666179B5-C859-45B4-9944-0E68A70B5A63}">
      <dgm:prSet/>
      <dgm:spPr/>
      <dgm:t>
        <a:bodyPr/>
        <a:lstStyle/>
        <a:p>
          <a:endParaRPr lang="en-US"/>
        </a:p>
      </dgm:t>
    </dgm:pt>
    <dgm:pt modelId="{1F07B4CA-202F-485B-ADAD-645520D04BF9}">
      <dgm:prSet/>
      <dgm:spPr>
        <a:solidFill>
          <a:schemeClr val="tx2"/>
        </a:solidFill>
      </dgm:spPr>
      <dgm:t>
        <a:bodyPr/>
        <a:lstStyle/>
        <a:p>
          <a:r>
            <a:rPr lang="en-US"/>
            <a:t>Average Roof Age = 40 Years [10-20 year lifespans]</a:t>
          </a:r>
        </a:p>
      </dgm:t>
    </dgm:pt>
    <dgm:pt modelId="{920FBC5C-5977-49A6-AB70-948F9E1F2DCE}" type="parTrans" cxnId="{98C6ED77-96CA-45B1-B1E3-2B5767E5951F}">
      <dgm:prSet/>
      <dgm:spPr/>
      <dgm:t>
        <a:bodyPr/>
        <a:lstStyle/>
        <a:p>
          <a:endParaRPr lang="en-US"/>
        </a:p>
      </dgm:t>
    </dgm:pt>
    <dgm:pt modelId="{8A60FC85-8BE4-49D1-B7B9-0404D985E4D7}" type="sibTrans" cxnId="{98C6ED77-96CA-45B1-B1E3-2B5767E5951F}">
      <dgm:prSet/>
      <dgm:spPr/>
      <dgm:t>
        <a:bodyPr/>
        <a:lstStyle/>
        <a:p>
          <a:endParaRPr lang="en-US"/>
        </a:p>
      </dgm:t>
    </dgm:pt>
    <dgm:pt modelId="{E1C90594-F8AA-4383-8D3D-101CE5063463}">
      <dgm:prSet/>
      <dgm:spPr>
        <a:solidFill>
          <a:schemeClr val="tx2"/>
        </a:solidFill>
      </dgm:spPr>
      <dgm:t>
        <a:bodyPr/>
        <a:lstStyle/>
        <a:p>
          <a:r>
            <a:rPr lang="en-US"/>
            <a:t>25 Buildings More than 100 Years Old</a:t>
          </a:r>
        </a:p>
      </dgm:t>
    </dgm:pt>
    <dgm:pt modelId="{45BE5290-0411-4C7E-B002-C91F32978C44}" type="parTrans" cxnId="{791C569B-2489-4985-8A29-36569CCBF1DC}">
      <dgm:prSet/>
      <dgm:spPr/>
      <dgm:t>
        <a:bodyPr/>
        <a:lstStyle/>
        <a:p>
          <a:endParaRPr lang="en-US"/>
        </a:p>
      </dgm:t>
    </dgm:pt>
    <dgm:pt modelId="{5D734765-58CF-471D-A53B-9A9CFBF60B9A}" type="sibTrans" cxnId="{791C569B-2489-4985-8A29-36569CCBF1DC}">
      <dgm:prSet/>
      <dgm:spPr/>
      <dgm:t>
        <a:bodyPr/>
        <a:lstStyle/>
        <a:p>
          <a:endParaRPr lang="en-US"/>
        </a:p>
      </dgm:t>
    </dgm:pt>
    <dgm:pt modelId="{F7553D48-95D1-4D3E-A3AE-EEFE13E322D3}">
      <dgm:prSet/>
      <dgm:spPr>
        <a:solidFill>
          <a:schemeClr val="tx2"/>
        </a:solidFill>
      </dgm:spPr>
      <dgm:t>
        <a:bodyPr/>
        <a:lstStyle/>
        <a:p>
          <a:r>
            <a:rPr lang="en-US"/>
            <a:t>$4 Billion in Total Capital Needs</a:t>
          </a:r>
        </a:p>
      </dgm:t>
    </dgm:pt>
    <dgm:pt modelId="{D2C0A546-FF9B-4AC2-BC2B-3587BE73361D}" type="parTrans" cxnId="{C943F552-3EE8-4BB9-9979-772CA01386F2}">
      <dgm:prSet/>
      <dgm:spPr/>
      <dgm:t>
        <a:bodyPr/>
        <a:lstStyle/>
        <a:p>
          <a:endParaRPr lang="en-US"/>
        </a:p>
      </dgm:t>
    </dgm:pt>
    <dgm:pt modelId="{29322665-4F54-460C-9535-DD1D98E524A4}" type="sibTrans" cxnId="{C943F552-3EE8-4BB9-9979-772CA01386F2}">
      <dgm:prSet/>
      <dgm:spPr/>
      <dgm:t>
        <a:bodyPr/>
        <a:lstStyle/>
        <a:p>
          <a:endParaRPr lang="en-US"/>
        </a:p>
      </dgm:t>
    </dgm:pt>
    <dgm:pt modelId="{87A87904-5AB5-42B9-8E8B-54BA14FD41A7}" type="pres">
      <dgm:prSet presAssocID="{DDF71444-B24B-40EB-A431-F3D16E14FBCC}" presName="linear" presStyleCnt="0">
        <dgm:presLayoutVars>
          <dgm:animLvl val="lvl"/>
          <dgm:resizeHandles val="exact"/>
        </dgm:presLayoutVars>
      </dgm:prSet>
      <dgm:spPr/>
    </dgm:pt>
    <dgm:pt modelId="{79B85D95-F688-4A55-8CE6-88E992F30097}" type="pres">
      <dgm:prSet presAssocID="{B922605D-F703-4C16-BBCD-807961D107CE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4242719D-0622-4D61-B570-5947B328DF51}" type="pres">
      <dgm:prSet presAssocID="{2C83ED04-369B-4EBF-987C-246312BAD828}" presName="spacer" presStyleCnt="0"/>
      <dgm:spPr/>
    </dgm:pt>
    <dgm:pt modelId="{06A527BA-5578-4201-85FE-F543C2EC02DC}" type="pres">
      <dgm:prSet presAssocID="{A2F4D7F4-5EC2-4D91-9B46-95807783CD70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3424A55E-E66E-4222-913A-1C3A804F27A5}" type="pres">
      <dgm:prSet presAssocID="{90A2466F-013C-4684-A86D-401D95CF6A8D}" presName="spacer" presStyleCnt="0"/>
      <dgm:spPr/>
    </dgm:pt>
    <dgm:pt modelId="{EF18A7E7-0391-4729-B6CE-40B486F5FA26}" type="pres">
      <dgm:prSet presAssocID="{964E62AB-CFEE-4EF7-A55C-B040861836CD}" presName="parentText" presStyleLbl="node1" presStyleIdx="2" presStyleCnt="8" custLinFactNeighborX="-679">
        <dgm:presLayoutVars>
          <dgm:chMax val="0"/>
          <dgm:bulletEnabled val="1"/>
        </dgm:presLayoutVars>
      </dgm:prSet>
      <dgm:spPr/>
    </dgm:pt>
    <dgm:pt modelId="{E55EE8A2-2AF9-43E2-B3F3-6E9C8A02FE75}" type="pres">
      <dgm:prSet presAssocID="{DAA1E982-259E-45CC-87B2-B7F6358E9E0C}" presName="spacer" presStyleCnt="0"/>
      <dgm:spPr/>
    </dgm:pt>
    <dgm:pt modelId="{63F26DB1-5263-4458-AD30-6E078A4C7AF8}" type="pres">
      <dgm:prSet presAssocID="{AA380DFC-3C4A-4B7F-BE91-EED83D1148D4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ADC4E343-C767-4492-92FD-A09A41E4AC48}" type="pres">
      <dgm:prSet presAssocID="{5594114D-BD5D-480F-8DEE-DA7A5D78CDAA}" presName="spacer" presStyleCnt="0"/>
      <dgm:spPr/>
    </dgm:pt>
    <dgm:pt modelId="{0DD646C2-2A11-458F-B95D-274AAFF3BC8B}" type="pres">
      <dgm:prSet presAssocID="{B66E80FE-50DC-4D72-AC83-C78272762AF0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DA044B9E-6453-4224-860A-EE69B6440F55}" type="pres">
      <dgm:prSet presAssocID="{3AA191C3-225C-4EEF-AC60-8A83A6B71AED}" presName="spacer" presStyleCnt="0"/>
      <dgm:spPr/>
    </dgm:pt>
    <dgm:pt modelId="{75845C92-849E-4939-944E-D196B7DF9AAF}" type="pres">
      <dgm:prSet presAssocID="{1F07B4CA-202F-485B-ADAD-645520D04BF9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F3342AF2-6B34-477F-AAB6-B201F13D1A30}" type="pres">
      <dgm:prSet presAssocID="{8A60FC85-8BE4-49D1-B7B9-0404D985E4D7}" presName="spacer" presStyleCnt="0"/>
      <dgm:spPr/>
    </dgm:pt>
    <dgm:pt modelId="{93D8D173-E099-4DBC-9225-3C1FC5FC12C3}" type="pres">
      <dgm:prSet presAssocID="{E1C90594-F8AA-4383-8D3D-101CE5063463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F04379B9-D213-4D68-B7F1-1D6A288DEE54}" type="pres">
      <dgm:prSet presAssocID="{5D734765-58CF-471D-A53B-9A9CFBF60B9A}" presName="spacer" presStyleCnt="0"/>
      <dgm:spPr/>
    </dgm:pt>
    <dgm:pt modelId="{5238DBBB-DA5B-4540-9449-ADAE50399A24}" type="pres">
      <dgm:prSet presAssocID="{F7553D48-95D1-4D3E-A3AE-EEFE13E322D3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265E3106-B6F5-4ED2-93C3-D9183936203F}" srcId="{DDF71444-B24B-40EB-A431-F3D16E14FBCC}" destId="{964E62AB-CFEE-4EF7-A55C-B040861836CD}" srcOrd="2" destOrd="0" parTransId="{9610246E-9744-4116-9055-A5EA8B07A9DA}" sibTransId="{DAA1E982-259E-45CC-87B2-B7F6358E9E0C}"/>
    <dgm:cxn modelId="{A464C507-056D-470A-8057-9AEDC1693142}" srcId="{DDF71444-B24B-40EB-A431-F3D16E14FBCC}" destId="{A2F4D7F4-5EC2-4D91-9B46-95807783CD70}" srcOrd="1" destOrd="0" parTransId="{3493DD6A-67F9-4EB2-8BAC-098885C1C162}" sibTransId="{90A2466F-013C-4684-A86D-401D95CF6A8D}"/>
    <dgm:cxn modelId="{CEEE1329-4C36-4844-B8A8-56C5CF74B1C3}" type="presOf" srcId="{964E62AB-CFEE-4EF7-A55C-B040861836CD}" destId="{EF18A7E7-0391-4729-B6CE-40B486F5FA26}" srcOrd="0" destOrd="0" presId="urn:microsoft.com/office/officeart/2005/8/layout/vList2"/>
    <dgm:cxn modelId="{12C13A43-0352-4C19-B506-CAC0D8314681}" srcId="{DDF71444-B24B-40EB-A431-F3D16E14FBCC}" destId="{AA380DFC-3C4A-4B7F-BE91-EED83D1148D4}" srcOrd="3" destOrd="0" parTransId="{D75D9A67-5619-49FD-904A-CF03F5D3E8F4}" sibTransId="{5594114D-BD5D-480F-8DEE-DA7A5D78CDAA}"/>
    <dgm:cxn modelId="{D8FCD56C-B952-4DB6-B703-79B2E0E19535}" type="presOf" srcId="{E1C90594-F8AA-4383-8D3D-101CE5063463}" destId="{93D8D173-E099-4DBC-9225-3C1FC5FC12C3}" srcOrd="0" destOrd="0" presId="urn:microsoft.com/office/officeart/2005/8/layout/vList2"/>
    <dgm:cxn modelId="{C943F552-3EE8-4BB9-9979-772CA01386F2}" srcId="{DDF71444-B24B-40EB-A431-F3D16E14FBCC}" destId="{F7553D48-95D1-4D3E-A3AE-EEFE13E322D3}" srcOrd="7" destOrd="0" parTransId="{D2C0A546-FF9B-4AC2-BC2B-3587BE73361D}" sibTransId="{29322665-4F54-460C-9535-DD1D98E524A4}"/>
    <dgm:cxn modelId="{98C6ED77-96CA-45B1-B1E3-2B5767E5951F}" srcId="{DDF71444-B24B-40EB-A431-F3D16E14FBCC}" destId="{1F07B4CA-202F-485B-ADAD-645520D04BF9}" srcOrd="5" destOrd="0" parTransId="{920FBC5C-5977-49A6-AB70-948F9E1F2DCE}" sibTransId="{8A60FC85-8BE4-49D1-B7B9-0404D985E4D7}"/>
    <dgm:cxn modelId="{796E9480-1D70-435B-9412-99CEDFDEEEB4}" type="presOf" srcId="{A2F4D7F4-5EC2-4D91-9B46-95807783CD70}" destId="{06A527BA-5578-4201-85FE-F543C2EC02DC}" srcOrd="0" destOrd="0" presId="urn:microsoft.com/office/officeart/2005/8/layout/vList2"/>
    <dgm:cxn modelId="{92F2E48D-2EE9-456F-89E7-A0515C172408}" type="presOf" srcId="{AA380DFC-3C4A-4B7F-BE91-EED83D1148D4}" destId="{63F26DB1-5263-4458-AD30-6E078A4C7AF8}" srcOrd="0" destOrd="0" presId="urn:microsoft.com/office/officeart/2005/8/layout/vList2"/>
    <dgm:cxn modelId="{791C569B-2489-4985-8A29-36569CCBF1DC}" srcId="{DDF71444-B24B-40EB-A431-F3D16E14FBCC}" destId="{E1C90594-F8AA-4383-8D3D-101CE5063463}" srcOrd="6" destOrd="0" parTransId="{45BE5290-0411-4C7E-B002-C91F32978C44}" sibTransId="{5D734765-58CF-471D-A53B-9A9CFBF60B9A}"/>
    <dgm:cxn modelId="{666179B5-C859-45B4-9944-0E68A70B5A63}" srcId="{DDF71444-B24B-40EB-A431-F3D16E14FBCC}" destId="{B66E80FE-50DC-4D72-AC83-C78272762AF0}" srcOrd="4" destOrd="0" parTransId="{9231861E-29FF-4C31-BA05-6A1DB54BD9E6}" sibTransId="{3AA191C3-225C-4EEF-AC60-8A83A6B71AED}"/>
    <dgm:cxn modelId="{03C868CB-2B58-4368-AD3D-7248139CAD22}" srcId="{DDF71444-B24B-40EB-A431-F3D16E14FBCC}" destId="{B922605D-F703-4C16-BBCD-807961D107CE}" srcOrd="0" destOrd="0" parTransId="{508107F5-B5CC-494A-9DB6-B95DFB5AAB47}" sibTransId="{2C83ED04-369B-4EBF-987C-246312BAD828}"/>
    <dgm:cxn modelId="{462572CB-193A-44BD-A03D-5F7E7C78675C}" type="presOf" srcId="{F7553D48-95D1-4D3E-A3AE-EEFE13E322D3}" destId="{5238DBBB-DA5B-4540-9449-ADAE50399A24}" srcOrd="0" destOrd="0" presId="urn:microsoft.com/office/officeart/2005/8/layout/vList2"/>
    <dgm:cxn modelId="{49AEE7D9-DDA4-4DA6-A552-7C3B4505F785}" type="presOf" srcId="{1F07B4CA-202F-485B-ADAD-645520D04BF9}" destId="{75845C92-849E-4939-944E-D196B7DF9AAF}" srcOrd="0" destOrd="0" presId="urn:microsoft.com/office/officeart/2005/8/layout/vList2"/>
    <dgm:cxn modelId="{F70951E0-D34D-4CA7-8ADC-2A0E2828AB1F}" type="presOf" srcId="{DDF71444-B24B-40EB-A431-F3D16E14FBCC}" destId="{87A87904-5AB5-42B9-8E8B-54BA14FD41A7}" srcOrd="0" destOrd="0" presId="urn:microsoft.com/office/officeart/2005/8/layout/vList2"/>
    <dgm:cxn modelId="{CBAFB4F0-E602-42B3-9DA8-E84A119E9FE7}" type="presOf" srcId="{B66E80FE-50DC-4D72-AC83-C78272762AF0}" destId="{0DD646C2-2A11-458F-B95D-274AAFF3BC8B}" srcOrd="0" destOrd="0" presId="urn:microsoft.com/office/officeart/2005/8/layout/vList2"/>
    <dgm:cxn modelId="{25070DFA-3BB1-45B9-889B-786DB910EDDA}" type="presOf" srcId="{B922605D-F703-4C16-BBCD-807961D107CE}" destId="{79B85D95-F688-4A55-8CE6-88E992F30097}" srcOrd="0" destOrd="0" presId="urn:microsoft.com/office/officeart/2005/8/layout/vList2"/>
    <dgm:cxn modelId="{CABEC1E5-8F57-449A-8FFD-3F5A518DE431}" type="presParOf" srcId="{87A87904-5AB5-42B9-8E8B-54BA14FD41A7}" destId="{79B85D95-F688-4A55-8CE6-88E992F30097}" srcOrd="0" destOrd="0" presId="urn:microsoft.com/office/officeart/2005/8/layout/vList2"/>
    <dgm:cxn modelId="{C8AE0F35-A6AB-4FCB-A119-16F82292E897}" type="presParOf" srcId="{87A87904-5AB5-42B9-8E8B-54BA14FD41A7}" destId="{4242719D-0622-4D61-B570-5947B328DF51}" srcOrd="1" destOrd="0" presId="urn:microsoft.com/office/officeart/2005/8/layout/vList2"/>
    <dgm:cxn modelId="{ED08DA14-44AB-4E6B-B73C-22B79B8DEDA4}" type="presParOf" srcId="{87A87904-5AB5-42B9-8E8B-54BA14FD41A7}" destId="{06A527BA-5578-4201-85FE-F543C2EC02DC}" srcOrd="2" destOrd="0" presId="urn:microsoft.com/office/officeart/2005/8/layout/vList2"/>
    <dgm:cxn modelId="{C3F4212C-6126-4CED-A90F-BB44615EAE9F}" type="presParOf" srcId="{87A87904-5AB5-42B9-8E8B-54BA14FD41A7}" destId="{3424A55E-E66E-4222-913A-1C3A804F27A5}" srcOrd="3" destOrd="0" presId="urn:microsoft.com/office/officeart/2005/8/layout/vList2"/>
    <dgm:cxn modelId="{2BC74F93-E7AE-41F5-9A8E-FEAD4ECBA76F}" type="presParOf" srcId="{87A87904-5AB5-42B9-8E8B-54BA14FD41A7}" destId="{EF18A7E7-0391-4729-B6CE-40B486F5FA26}" srcOrd="4" destOrd="0" presId="urn:microsoft.com/office/officeart/2005/8/layout/vList2"/>
    <dgm:cxn modelId="{9F9F9C3F-7055-4B38-A8F0-26A4192D782D}" type="presParOf" srcId="{87A87904-5AB5-42B9-8E8B-54BA14FD41A7}" destId="{E55EE8A2-2AF9-43E2-B3F3-6E9C8A02FE75}" srcOrd="5" destOrd="0" presId="urn:microsoft.com/office/officeart/2005/8/layout/vList2"/>
    <dgm:cxn modelId="{6DE0FCDD-C6A5-48DB-A8FA-AF40D837BE54}" type="presParOf" srcId="{87A87904-5AB5-42B9-8E8B-54BA14FD41A7}" destId="{63F26DB1-5263-4458-AD30-6E078A4C7AF8}" srcOrd="6" destOrd="0" presId="urn:microsoft.com/office/officeart/2005/8/layout/vList2"/>
    <dgm:cxn modelId="{5AA0A6DF-A516-4EB5-801E-7521642746C8}" type="presParOf" srcId="{87A87904-5AB5-42B9-8E8B-54BA14FD41A7}" destId="{ADC4E343-C767-4492-92FD-A09A41E4AC48}" srcOrd="7" destOrd="0" presId="urn:microsoft.com/office/officeart/2005/8/layout/vList2"/>
    <dgm:cxn modelId="{939B5277-83C1-4E8A-914F-1B095CF44737}" type="presParOf" srcId="{87A87904-5AB5-42B9-8E8B-54BA14FD41A7}" destId="{0DD646C2-2A11-458F-B95D-274AAFF3BC8B}" srcOrd="8" destOrd="0" presId="urn:microsoft.com/office/officeart/2005/8/layout/vList2"/>
    <dgm:cxn modelId="{2D34500D-0852-4D58-90CF-70C0F1A5CB8A}" type="presParOf" srcId="{87A87904-5AB5-42B9-8E8B-54BA14FD41A7}" destId="{DA044B9E-6453-4224-860A-EE69B6440F55}" srcOrd="9" destOrd="0" presId="urn:microsoft.com/office/officeart/2005/8/layout/vList2"/>
    <dgm:cxn modelId="{D5AA9B10-B6D5-4891-9E1B-A97091E9E557}" type="presParOf" srcId="{87A87904-5AB5-42B9-8E8B-54BA14FD41A7}" destId="{75845C92-849E-4939-944E-D196B7DF9AAF}" srcOrd="10" destOrd="0" presId="urn:microsoft.com/office/officeart/2005/8/layout/vList2"/>
    <dgm:cxn modelId="{D10CE8BD-AAB9-4E70-ABF7-9DC45F7031B5}" type="presParOf" srcId="{87A87904-5AB5-42B9-8E8B-54BA14FD41A7}" destId="{F3342AF2-6B34-477F-AAB6-B201F13D1A30}" srcOrd="11" destOrd="0" presId="urn:microsoft.com/office/officeart/2005/8/layout/vList2"/>
    <dgm:cxn modelId="{D6320C67-DC34-4E66-B0D2-4D1D5DE16D3C}" type="presParOf" srcId="{87A87904-5AB5-42B9-8E8B-54BA14FD41A7}" destId="{93D8D173-E099-4DBC-9225-3C1FC5FC12C3}" srcOrd="12" destOrd="0" presId="urn:microsoft.com/office/officeart/2005/8/layout/vList2"/>
    <dgm:cxn modelId="{EF7501CC-E36C-42F2-A061-B0A09073182F}" type="presParOf" srcId="{87A87904-5AB5-42B9-8E8B-54BA14FD41A7}" destId="{F04379B9-D213-4D68-B7F1-1D6A288DEE54}" srcOrd="13" destOrd="0" presId="urn:microsoft.com/office/officeart/2005/8/layout/vList2"/>
    <dgm:cxn modelId="{D52BE099-8314-427D-AAE1-5C8C123C4D64}" type="presParOf" srcId="{87A87904-5AB5-42B9-8E8B-54BA14FD41A7}" destId="{5238DBBB-DA5B-4540-9449-ADAE50399A24}" srcOrd="1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17E51B-D561-42AE-A4F5-7A34ADC254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F1F179-E3EA-4B27-8898-1AAD45485788}">
      <dgm:prSet/>
      <dgm:spPr>
        <a:solidFill>
          <a:srgbClr val="00274E"/>
        </a:solidFill>
      </dgm:spPr>
      <dgm:t>
        <a:bodyPr/>
        <a:lstStyle/>
        <a:p>
          <a:r>
            <a:rPr lang="en-US"/>
            <a:t>Aging infrastructure – Delayed Maintenance</a:t>
          </a:r>
        </a:p>
      </dgm:t>
    </dgm:pt>
    <dgm:pt modelId="{67B3A4F9-041E-471A-BC10-56F1ADAD6B14}" type="parTrans" cxnId="{01BB4378-A060-44B1-B8C3-54B881CF9B47}">
      <dgm:prSet/>
      <dgm:spPr/>
      <dgm:t>
        <a:bodyPr/>
        <a:lstStyle/>
        <a:p>
          <a:endParaRPr lang="en-US"/>
        </a:p>
      </dgm:t>
    </dgm:pt>
    <dgm:pt modelId="{945E3FAB-CCE2-4714-AD8B-5CFBD4899D42}" type="sibTrans" cxnId="{01BB4378-A060-44B1-B8C3-54B881CF9B47}">
      <dgm:prSet/>
      <dgm:spPr/>
      <dgm:t>
        <a:bodyPr/>
        <a:lstStyle/>
        <a:p>
          <a:endParaRPr lang="en-US"/>
        </a:p>
      </dgm:t>
    </dgm:pt>
    <dgm:pt modelId="{BF714BAE-18DA-4E80-B641-EB7DA658A754}">
      <dgm:prSet/>
      <dgm:spPr>
        <a:solidFill>
          <a:srgbClr val="00274E"/>
        </a:solidFill>
      </dgm:spPr>
      <dgm:t>
        <a:bodyPr/>
        <a:lstStyle/>
        <a:p>
          <a:r>
            <a:rPr lang="en-US" dirty="0"/>
            <a:t>Densely Populated [4x Typical Office Bldg.]</a:t>
          </a:r>
        </a:p>
      </dgm:t>
    </dgm:pt>
    <dgm:pt modelId="{4E124F30-F127-4B6D-B92E-147442FD2977}" type="parTrans" cxnId="{B20DF93A-3180-4478-A055-745570AB0230}">
      <dgm:prSet/>
      <dgm:spPr/>
      <dgm:t>
        <a:bodyPr/>
        <a:lstStyle/>
        <a:p>
          <a:endParaRPr lang="en-US"/>
        </a:p>
      </dgm:t>
    </dgm:pt>
    <dgm:pt modelId="{74E6BAFC-DED2-425F-9BF8-09DC059FCB35}" type="sibTrans" cxnId="{B20DF93A-3180-4478-A055-745570AB0230}">
      <dgm:prSet/>
      <dgm:spPr/>
      <dgm:t>
        <a:bodyPr/>
        <a:lstStyle/>
        <a:p>
          <a:endParaRPr lang="en-US"/>
        </a:p>
      </dgm:t>
    </dgm:pt>
    <dgm:pt modelId="{B53C3AFD-66C3-4024-9BDC-1B0B322C8AB5}">
      <dgm:prSet/>
      <dgm:spPr>
        <a:solidFill>
          <a:srgbClr val="00274E"/>
        </a:solidFill>
      </dgm:spPr>
      <dgm:t>
        <a:bodyPr/>
        <a:lstStyle/>
        <a:p>
          <a:r>
            <a:rPr lang="en-US" dirty="0"/>
            <a:t>Extremely Tight Budgets &amp; Competing Priorities</a:t>
          </a:r>
        </a:p>
      </dgm:t>
    </dgm:pt>
    <dgm:pt modelId="{41EF44B5-D955-4ACD-9D4A-7EFC2244A0EF}" type="parTrans" cxnId="{E85555AB-0CCF-4D84-B265-EF7C6E14704A}">
      <dgm:prSet/>
      <dgm:spPr/>
      <dgm:t>
        <a:bodyPr/>
        <a:lstStyle/>
        <a:p>
          <a:endParaRPr lang="en-US"/>
        </a:p>
      </dgm:t>
    </dgm:pt>
    <dgm:pt modelId="{86728B1B-8065-4FEA-836B-03E8E28B038B}" type="sibTrans" cxnId="{E85555AB-0CCF-4D84-B265-EF7C6E14704A}">
      <dgm:prSet/>
      <dgm:spPr/>
      <dgm:t>
        <a:bodyPr/>
        <a:lstStyle/>
        <a:p>
          <a:endParaRPr lang="en-US"/>
        </a:p>
      </dgm:t>
    </dgm:pt>
    <dgm:pt modelId="{00C8297B-5614-40B2-BBBF-087820D8642C}">
      <dgm:prSet/>
      <dgm:spPr>
        <a:solidFill>
          <a:srgbClr val="00274E"/>
        </a:solidFill>
      </dgm:spPr>
      <dgm:t>
        <a:bodyPr/>
        <a:lstStyle/>
        <a:p>
          <a:r>
            <a:rPr lang="en-US" dirty="0"/>
            <a:t>Limited/No Regulation</a:t>
          </a:r>
        </a:p>
      </dgm:t>
    </dgm:pt>
    <dgm:pt modelId="{D0B12749-F331-4D1A-9EDF-4022F32A1628}" type="parTrans" cxnId="{45186EB8-11A5-4A4F-966C-B662343AA96F}">
      <dgm:prSet/>
      <dgm:spPr/>
      <dgm:t>
        <a:bodyPr/>
        <a:lstStyle/>
        <a:p>
          <a:endParaRPr lang="en-US"/>
        </a:p>
      </dgm:t>
    </dgm:pt>
    <dgm:pt modelId="{987DA332-812A-4F93-B3A8-9F387A859E76}" type="sibTrans" cxnId="{45186EB8-11A5-4A4F-966C-B662343AA96F}">
      <dgm:prSet/>
      <dgm:spPr/>
      <dgm:t>
        <a:bodyPr/>
        <a:lstStyle/>
        <a:p>
          <a:endParaRPr lang="en-US"/>
        </a:p>
      </dgm:t>
    </dgm:pt>
    <dgm:pt modelId="{EB016A74-F248-44C7-AE36-47D6582A0D58}">
      <dgm:prSet/>
      <dgm:spPr>
        <a:solidFill>
          <a:srgbClr val="00274E"/>
        </a:solidFill>
      </dgm:spPr>
      <dgm:t>
        <a:bodyPr/>
        <a:lstStyle/>
        <a:p>
          <a:r>
            <a:rPr lang="en-US" dirty="0"/>
            <a:t>No accountability beyond school district</a:t>
          </a:r>
        </a:p>
      </dgm:t>
    </dgm:pt>
    <dgm:pt modelId="{8B51AC38-8321-47E8-A1F9-73470C24FFE3}" type="parTrans" cxnId="{B7381870-9E98-4FAE-989C-8676C04CEE7D}">
      <dgm:prSet/>
      <dgm:spPr/>
      <dgm:t>
        <a:bodyPr/>
        <a:lstStyle/>
        <a:p>
          <a:endParaRPr lang="en-US"/>
        </a:p>
      </dgm:t>
    </dgm:pt>
    <dgm:pt modelId="{3711C153-ADA1-444E-B576-E95AC1A4DE43}" type="sibTrans" cxnId="{B7381870-9E98-4FAE-989C-8676C04CEE7D}">
      <dgm:prSet/>
      <dgm:spPr/>
      <dgm:t>
        <a:bodyPr/>
        <a:lstStyle/>
        <a:p>
          <a:endParaRPr lang="en-US"/>
        </a:p>
      </dgm:t>
    </dgm:pt>
    <dgm:pt modelId="{AF604133-7FF2-4A08-A5EF-79BC256952C4}">
      <dgm:prSet/>
      <dgm:spPr>
        <a:solidFill>
          <a:srgbClr val="00274E"/>
        </a:solidFill>
      </dgm:spPr>
      <dgm:t>
        <a:bodyPr/>
        <a:lstStyle/>
        <a:p>
          <a:r>
            <a:rPr lang="en-US" dirty="0"/>
            <a:t>Inventive and Changing Use of Spaces</a:t>
          </a:r>
        </a:p>
      </dgm:t>
    </dgm:pt>
    <dgm:pt modelId="{41A7431E-E908-4127-A47E-DF509AE9B9C8}" type="parTrans" cxnId="{7B0ED814-4EF1-47E1-94E3-47302FBB42CD}">
      <dgm:prSet/>
      <dgm:spPr/>
      <dgm:t>
        <a:bodyPr/>
        <a:lstStyle/>
        <a:p>
          <a:endParaRPr lang="en-US"/>
        </a:p>
      </dgm:t>
    </dgm:pt>
    <dgm:pt modelId="{54D77323-1AE0-4A91-818C-DC5B1401E6A6}" type="sibTrans" cxnId="{7B0ED814-4EF1-47E1-94E3-47302FBB42CD}">
      <dgm:prSet/>
      <dgm:spPr/>
      <dgm:t>
        <a:bodyPr/>
        <a:lstStyle/>
        <a:p>
          <a:endParaRPr lang="en-US"/>
        </a:p>
      </dgm:t>
    </dgm:pt>
    <dgm:pt modelId="{904FDDDB-ABF8-49C2-BE43-BD462F26A2F7}" type="pres">
      <dgm:prSet presAssocID="{0F17E51B-D561-42AE-A4F5-7A34ADC25476}" presName="linear" presStyleCnt="0">
        <dgm:presLayoutVars>
          <dgm:animLvl val="lvl"/>
          <dgm:resizeHandles val="exact"/>
        </dgm:presLayoutVars>
      </dgm:prSet>
      <dgm:spPr/>
    </dgm:pt>
    <dgm:pt modelId="{C15C4732-0DAF-4D2D-A0AB-9ADB46AE9A33}" type="pres">
      <dgm:prSet presAssocID="{39F1F179-E3EA-4B27-8898-1AAD4548578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0FD5A66-34A3-402A-91FC-A307B89A7BD2}" type="pres">
      <dgm:prSet presAssocID="{945E3FAB-CCE2-4714-AD8B-5CFBD4899D42}" presName="spacer" presStyleCnt="0"/>
      <dgm:spPr/>
    </dgm:pt>
    <dgm:pt modelId="{27BFBF05-464C-4A81-AF02-E8B87E47A4E7}" type="pres">
      <dgm:prSet presAssocID="{BF714BAE-18DA-4E80-B641-EB7DA658A75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69E1C4A-D102-4DD4-A3EA-E59805448C39}" type="pres">
      <dgm:prSet presAssocID="{74E6BAFC-DED2-425F-9BF8-09DC059FCB35}" presName="spacer" presStyleCnt="0"/>
      <dgm:spPr/>
    </dgm:pt>
    <dgm:pt modelId="{DFFE4C93-E0E3-494A-B5DE-7BFE546BD341}" type="pres">
      <dgm:prSet presAssocID="{B53C3AFD-66C3-4024-9BDC-1B0B322C8AB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FD29938-BF6E-49A0-AD19-E37EC95517C7}" type="pres">
      <dgm:prSet presAssocID="{86728B1B-8065-4FEA-836B-03E8E28B038B}" presName="spacer" presStyleCnt="0"/>
      <dgm:spPr/>
    </dgm:pt>
    <dgm:pt modelId="{DD2A58AD-264E-4B3B-AA13-998A34367F59}" type="pres">
      <dgm:prSet presAssocID="{00C8297B-5614-40B2-BBBF-087820D8642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3E11E37-FDDC-4887-8919-163765C02D68}" type="pres">
      <dgm:prSet presAssocID="{987DA332-812A-4F93-B3A8-9F387A859E76}" presName="spacer" presStyleCnt="0"/>
      <dgm:spPr/>
    </dgm:pt>
    <dgm:pt modelId="{68A38D13-11BF-4D2B-AF1C-16F3BBEA7CE2}" type="pres">
      <dgm:prSet presAssocID="{EB016A74-F248-44C7-AE36-47D6582A0D5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28C48D9-CD94-4CC7-AF82-E1C47C914433}" type="pres">
      <dgm:prSet presAssocID="{3711C153-ADA1-444E-B576-E95AC1A4DE43}" presName="spacer" presStyleCnt="0"/>
      <dgm:spPr/>
    </dgm:pt>
    <dgm:pt modelId="{4D21C320-7F00-489B-9170-EE8F0E2BE3A9}" type="pres">
      <dgm:prSet presAssocID="{AF604133-7FF2-4A08-A5EF-79BC256952C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B0ED814-4EF1-47E1-94E3-47302FBB42CD}" srcId="{0F17E51B-D561-42AE-A4F5-7A34ADC25476}" destId="{AF604133-7FF2-4A08-A5EF-79BC256952C4}" srcOrd="5" destOrd="0" parTransId="{41A7431E-E908-4127-A47E-DF509AE9B9C8}" sibTransId="{54D77323-1AE0-4A91-818C-DC5B1401E6A6}"/>
    <dgm:cxn modelId="{B20DF93A-3180-4478-A055-745570AB0230}" srcId="{0F17E51B-D561-42AE-A4F5-7A34ADC25476}" destId="{BF714BAE-18DA-4E80-B641-EB7DA658A754}" srcOrd="1" destOrd="0" parTransId="{4E124F30-F127-4B6D-B92E-147442FD2977}" sibTransId="{74E6BAFC-DED2-425F-9BF8-09DC059FCB35}"/>
    <dgm:cxn modelId="{719A7863-67D8-434E-9F0D-9B9A3D98C86C}" type="presOf" srcId="{39F1F179-E3EA-4B27-8898-1AAD45485788}" destId="{C15C4732-0DAF-4D2D-A0AB-9ADB46AE9A33}" srcOrd="0" destOrd="0" presId="urn:microsoft.com/office/officeart/2005/8/layout/vList2"/>
    <dgm:cxn modelId="{B7381870-9E98-4FAE-989C-8676C04CEE7D}" srcId="{0F17E51B-D561-42AE-A4F5-7A34ADC25476}" destId="{EB016A74-F248-44C7-AE36-47D6582A0D58}" srcOrd="4" destOrd="0" parTransId="{8B51AC38-8321-47E8-A1F9-73470C24FFE3}" sibTransId="{3711C153-ADA1-444E-B576-E95AC1A4DE43}"/>
    <dgm:cxn modelId="{01BB4378-A060-44B1-B8C3-54B881CF9B47}" srcId="{0F17E51B-D561-42AE-A4F5-7A34ADC25476}" destId="{39F1F179-E3EA-4B27-8898-1AAD45485788}" srcOrd="0" destOrd="0" parTransId="{67B3A4F9-041E-471A-BC10-56F1ADAD6B14}" sibTransId="{945E3FAB-CCE2-4714-AD8B-5CFBD4899D42}"/>
    <dgm:cxn modelId="{7556689D-5D24-4903-8292-AAC9BF1CCD4D}" type="presOf" srcId="{0F17E51B-D561-42AE-A4F5-7A34ADC25476}" destId="{904FDDDB-ABF8-49C2-BE43-BD462F26A2F7}" srcOrd="0" destOrd="0" presId="urn:microsoft.com/office/officeart/2005/8/layout/vList2"/>
    <dgm:cxn modelId="{45BEDDAA-E598-4572-9BA3-12BA65CD63B0}" type="presOf" srcId="{EB016A74-F248-44C7-AE36-47D6582A0D58}" destId="{68A38D13-11BF-4D2B-AF1C-16F3BBEA7CE2}" srcOrd="0" destOrd="0" presId="urn:microsoft.com/office/officeart/2005/8/layout/vList2"/>
    <dgm:cxn modelId="{E85555AB-0CCF-4D84-B265-EF7C6E14704A}" srcId="{0F17E51B-D561-42AE-A4F5-7A34ADC25476}" destId="{B53C3AFD-66C3-4024-9BDC-1B0B322C8AB5}" srcOrd="2" destOrd="0" parTransId="{41EF44B5-D955-4ACD-9D4A-7EFC2244A0EF}" sibTransId="{86728B1B-8065-4FEA-836B-03E8E28B038B}"/>
    <dgm:cxn modelId="{4419F6AF-EADF-4941-8495-56124C7726D8}" type="presOf" srcId="{B53C3AFD-66C3-4024-9BDC-1B0B322C8AB5}" destId="{DFFE4C93-E0E3-494A-B5DE-7BFE546BD341}" srcOrd="0" destOrd="0" presId="urn:microsoft.com/office/officeart/2005/8/layout/vList2"/>
    <dgm:cxn modelId="{45186EB8-11A5-4A4F-966C-B662343AA96F}" srcId="{0F17E51B-D561-42AE-A4F5-7A34ADC25476}" destId="{00C8297B-5614-40B2-BBBF-087820D8642C}" srcOrd="3" destOrd="0" parTransId="{D0B12749-F331-4D1A-9EDF-4022F32A1628}" sibTransId="{987DA332-812A-4F93-B3A8-9F387A859E76}"/>
    <dgm:cxn modelId="{7960CDE1-2535-455B-BA15-3FD712E718B2}" type="presOf" srcId="{00C8297B-5614-40B2-BBBF-087820D8642C}" destId="{DD2A58AD-264E-4B3B-AA13-998A34367F59}" srcOrd="0" destOrd="0" presId="urn:microsoft.com/office/officeart/2005/8/layout/vList2"/>
    <dgm:cxn modelId="{67501BEA-5525-4647-8A08-8C7B626548C1}" type="presOf" srcId="{BF714BAE-18DA-4E80-B641-EB7DA658A754}" destId="{27BFBF05-464C-4A81-AF02-E8B87E47A4E7}" srcOrd="0" destOrd="0" presId="urn:microsoft.com/office/officeart/2005/8/layout/vList2"/>
    <dgm:cxn modelId="{9BD832EB-FE00-4773-A8B6-ACD3031544AF}" type="presOf" srcId="{AF604133-7FF2-4A08-A5EF-79BC256952C4}" destId="{4D21C320-7F00-489B-9170-EE8F0E2BE3A9}" srcOrd="0" destOrd="0" presId="urn:microsoft.com/office/officeart/2005/8/layout/vList2"/>
    <dgm:cxn modelId="{8119258F-319F-4DEA-985C-EDE69B5EBF91}" type="presParOf" srcId="{904FDDDB-ABF8-49C2-BE43-BD462F26A2F7}" destId="{C15C4732-0DAF-4D2D-A0AB-9ADB46AE9A33}" srcOrd="0" destOrd="0" presId="urn:microsoft.com/office/officeart/2005/8/layout/vList2"/>
    <dgm:cxn modelId="{29C70B92-CCC5-4E31-B0C2-0AB5858C6729}" type="presParOf" srcId="{904FDDDB-ABF8-49C2-BE43-BD462F26A2F7}" destId="{60FD5A66-34A3-402A-91FC-A307B89A7BD2}" srcOrd="1" destOrd="0" presId="urn:microsoft.com/office/officeart/2005/8/layout/vList2"/>
    <dgm:cxn modelId="{18CA3F99-9ACE-4C90-BA19-5FB997F05624}" type="presParOf" srcId="{904FDDDB-ABF8-49C2-BE43-BD462F26A2F7}" destId="{27BFBF05-464C-4A81-AF02-E8B87E47A4E7}" srcOrd="2" destOrd="0" presId="urn:microsoft.com/office/officeart/2005/8/layout/vList2"/>
    <dgm:cxn modelId="{66717246-98A6-4364-89CC-F66CB6BB6C70}" type="presParOf" srcId="{904FDDDB-ABF8-49C2-BE43-BD462F26A2F7}" destId="{069E1C4A-D102-4DD4-A3EA-E59805448C39}" srcOrd="3" destOrd="0" presId="urn:microsoft.com/office/officeart/2005/8/layout/vList2"/>
    <dgm:cxn modelId="{ACF657B0-7DEE-4F24-969A-7FD25E2BDD23}" type="presParOf" srcId="{904FDDDB-ABF8-49C2-BE43-BD462F26A2F7}" destId="{DFFE4C93-E0E3-494A-B5DE-7BFE546BD341}" srcOrd="4" destOrd="0" presId="urn:microsoft.com/office/officeart/2005/8/layout/vList2"/>
    <dgm:cxn modelId="{94F3D356-7232-45B7-9202-8A35D2EEFFD0}" type="presParOf" srcId="{904FDDDB-ABF8-49C2-BE43-BD462F26A2F7}" destId="{3FD29938-BF6E-49A0-AD19-E37EC95517C7}" srcOrd="5" destOrd="0" presId="urn:microsoft.com/office/officeart/2005/8/layout/vList2"/>
    <dgm:cxn modelId="{D0CCF521-25E1-4A08-AE6C-89A6213BBC19}" type="presParOf" srcId="{904FDDDB-ABF8-49C2-BE43-BD462F26A2F7}" destId="{DD2A58AD-264E-4B3B-AA13-998A34367F59}" srcOrd="6" destOrd="0" presId="urn:microsoft.com/office/officeart/2005/8/layout/vList2"/>
    <dgm:cxn modelId="{2C8CC230-96E1-4A36-B00A-796A3063256B}" type="presParOf" srcId="{904FDDDB-ABF8-49C2-BE43-BD462F26A2F7}" destId="{53E11E37-FDDC-4887-8919-163765C02D68}" srcOrd="7" destOrd="0" presId="urn:microsoft.com/office/officeart/2005/8/layout/vList2"/>
    <dgm:cxn modelId="{F4CDCC55-A1F2-4EA8-B43C-B4088E49FE43}" type="presParOf" srcId="{904FDDDB-ABF8-49C2-BE43-BD462F26A2F7}" destId="{68A38D13-11BF-4D2B-AF1C-16F3BBEA7CE2}" srcOrd="8" destOrd="0" presId="urn:microsoft.com/office/officeart/2005/8/layout/vList2"/>
    <dgm:cxn modelId="{EC5023C7-FDB3-4F3C-B501-B410B979297F}" type="presParOf" srcId="{904FDDDB-ABF8-49C2-BE43-BD462F26A2F7}" destId="{328C48D9-CD94-4CC7-AF82-E1C47C914433}" srcOrd="9" destOrd="0" presId="urn:microsoft.com/office/officeart/2005/8/layout/vList2"/>
    <dgm:cxn modelId="{95B97692-45C0-4514-BAF6-1F36D87AD157}" type="presParOf" srcId="{904FDDDB-ABF8-49C2-BE43-BD462F26A2F7}" destId="{4D21C320-7F00-489B-9170-EE8F0E2BE3A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29ABC-0187-4EA1-B77C-DB8261C42042}">
      <dsp:nvSpPr>
        <dsp:cNvPr id="0" name=""/>
        <dsp:cNvSpPr/>
      </dsp:nvSpPr>
      <dsp:spPr>
        <a:xfrm>
          <a:off x="0" y="4572"/>
          <a:ext cx="5111749" cy="9739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33A6BA-6260-4F58-AF17-51B4822D5409}">
      <dsp:nvSpPr>
        <dsp:cNvPr id="0" name=""/>
        <dsp:cNvSpPr/>
      </dsp:nvSpPr>
      <dsp:spPr>
        <a:xfrm>
          <a:off x="294633" y="223721"/>
          <a:ext cx="535697" cy="5356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F4950-6A44-47C5-B82C-D5B9A142A7C6}">
      <dsp:nvSpPr>
        <dsp:cNvPr id="0" name=""/>
        <dsp:cNvSpPr/>
      </dsp:nvSpPr>
      <dsp:spPr>
        <a:xfrm>
          <a:off x="1124963" y="4572"/>
          <a:ext cx="3986786" cy="97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81" tIns="103081" rIns="103081" bIns="10308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External sources</a:t>
          </a:r>
          <a:br>
            <a:rPr lang="en-US" sz="1900" b="1" kern="1200"/>
          </a:br>
          <a:endParaRPr lang="en-US" sz="1900" kern="1200"/>
        </a:p>
      </dsp:txBody>
      <dsp:txXfrm>
        <a:off x="1124963" y="4572"/>
        <a:ext cx="3986786" cy="973994"/>
      </dsp:txXfrm>
    </dsp:sp>
    <dsp:sp modelId="{ED71C0FC-6C01-4F94-BBEA-3E6F2673EC10}">
      <dsp:nvSpPr>
        <dsp:cNvPr id="0" name=""/>
        <dsp:cNvSpPr/>
      </dsp:nvSpPr>
      <dsp:spPr>
        <a:xfrm>
          <a:off x="0" y="1222065"/>
          <a:ext cx="5111749" cy="9739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357F52-6CDA-49BF-BF21-78AD474038BB}">
      <dsp:nvSpPr>
        <dsp:cNvPr id="0" name=""/>
        <dsp:cNvSpPr/>
      </dsp:nvSpPr>
      <dsp:spPr>
        <a:xfrm>
          <a:off x="294633" y="1441214"/>
          <a:ext cx="535697" cy="5356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DD8277-3021-4CE9-B91E-158C310C9873}">
      <dsp:nvSpPr>
        <dsp:cNvPr id="0" name=""/>
        <dsp:cNvSpPr/>
      </dsp:nvSpPr>
      <dsp:spPr>
        <a:xfrm>
          <a:off x="1124963" y="1222065"/>
          <a:ext cx="3986786" cy="97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81" tIns="103081" rIns="103081" bIns="10308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Building structure </a:t>
          </a:r>
          <a:br>
            <a:rPr lang="en-US" sz="1900" b="1" kern="1200"/>
          </a:br>
          <a:endParaRPr lang="en-US" sz="1900" kern="1200"/>
        </a:p>
      </dsp:txBody>
      <dsp:txXfrm>
        <a:off x="1124963" y="1222065"/>
        <a:ext cx="3986786" cy="973994"/>
      </dsp:txXfrm>
    </dsp:sp>
    <dsp:sp modelId="{FC56B50A-B85C-420D-A54D-F83676806353}">
      <dsp:nvSpPr>
        <dsp:cNvPr id="0" name=""/>
        <dsp:cNvSpPr/>
      </dsp:nvSpPr>
      <dsp:spPr>
        <a:xfrm>
          <a:off x="0" y="2439559"/>
          <a:ext cx="5111749" cy="9739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C92286-AC49-4763-A74B-0D38011912DF}">
      <dsp:nvSpPr>
        <dsp:cNvPr id="0" name=""/>
        <dsp:cNvSpPr/>
      </dsp:nvSpPr>
      <dsp:spPr>
        <a:xfrm>
          <a:off x="294633" y="2658707"/>
          <a:ext cx="535697" cy="5356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E5A5E-F786-4A5E-A519-84DE32FA0A51}">
      <dsp:nvSpPr>
        <dsp:cNvPr id="0" name=""/>
        <dsp:cNvSpPr/>
      </dsp:nvSpPr>
      <dsp:spPr>
        <a:xfrm>
          <a:off x="1124963" y="2439559"/>
          <a:ext cx="3986786" cy="97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81" tIns="103081" rIns="103081" bIns="10308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Interior furnishings</a:t>
          </a:r>
          <a:br>
            <a:rPr lang="en-US" sz="1900" b="1" kern="1200"/>
          </a:br>
          <a:endParaRPr lang="en-US" sz="1900" kern="1200"/>
        </a:p>
      </dsp:txBody>
      <dsp:txXfrm>
        <a:off x="1124963" y="2439559"/>
        <a:ext cx="3986786" cy="973994"/>
      </dsp:txXfrm>
    </dsp:sp>
    <dsp:sp modelId="{2ED82DAA-1282-4D83-A781-B71439A52441}">
      <dsp:nvSpPr>
        <dsp:cNvPr id="0" name=""/>
        <dsp:cNvSpPr/>
      </dsp:nvSpPr>
      <dsp:spPr>
        <a:xfrm>
          <a:off x="0" y="3657052"/>
          <a:ext cx="5111749" cy="9739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D98DB-A856-47D3-90EB-91AFC0388F3A}">
      <dsp:nvSpPr>
        <dsp:cNvPr id="0" name=""/>
        <dsp:cNvSpPr/>
      </dsp:nvSpPr>
      <dsp:spPr>
        <a:xfrm>
          <a:off x="294633" y="3876201"/>
          <a:ext cx="535697" cy="53569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02AAE-6936-4061-93A2-50E0B112903A}">
      <dsp:nvSpPr>
        <dsp:cNvPr id="0" name=""/>
        <dsp:cNvSpPr/>
      </dsp:nvSpPr>
      <dsp:spPr>
        <a:xfrm>
          <a:off x="1124963" y="3657052"/>
          <a:ext cx="3986786" cy="97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81" tIns="103081" rIns="103081" bIns="10308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Mechanical systems</a:t>
          </a:r>
          <a:br>
            <a:rPr lang="en-US" sz="1900" b="1" kern="1200"/>
          </a:br>
          <a:endParaRPr lang="en-US" sz="1900" kern="1200"/>
        </a:p>
      </dsp:txBody>
      <dsp:txXfrm>
        <a:off x="1124963" y="3657052"/>
        <a:ext cx="3986786" cy="973994"/>
      </dsp:txXfrm>
    </dsp:sp>
    <dsp:sp modelId="{621CC8DC-73BD-4FB6-A72B-81D2971C7FDE}">
      <dsp:nvSpPr>
        <dsp:cNvPr id="0" name=""/>
        <dsp:cNvSpPr/>
      </dsp:nvSpPr>
      <dsp:spPr>
        <a:xfrm>
          <a:off x="0" y="4874545"/>
          <a:ext cx="5111749" cy="9739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0533D0-A76D-4EB8-8C3B-EEC35DA44E2F}">
      <dsp:nvSpPr>
        <dsp:cNvPr id="0" name=""/>
        <dsp:cNvSpPr/>
      </dsp:nvSpPr>
      <dsp:spPr>
        <a:xfrm>
          <a:off x="294633" y="5093694"/>
          <a:ext cx="535697" cy="53569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C44250-AD49-4314-B185-85798D60AFF9}">
      <dsp:nvSpPr>
        <dsp:cNvPr id="0" name=""/>
        <dsp:cNvSpPr/>
      </dsp:nvSpPr>
      <dsp:spPr>
        <a:xfrm>
          <a:off x="1124963" y="4874545"/>
          <a:ext cx="3986786" cy="97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81" tIns="103081" rIns="103081" bIns="10308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Occupants</a:t>
          </a:r>
          <a:endParaRPr lang="en-US" sz="1900" kern="1200"/>
        </a:p>
      </dsp:txBody>
      <dsp:txXfrm>
        <a:off x="1124963" y="4874545"/>
        <a:ext cx="3986786" cy="9739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84FA6-C77F-4810-ADA9-D56A0A809570}">
      <dsp:nvSpPr>
        <dsp:cNvPr id="0" name=""/>
        <dsp:cNvSpPr/>
      </dsp:nvSpPr>
      <dsp:spPr>
        <a:xfrm>
          <a:off x="3323280" y="2206732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Asthma</a:t>
          </a:r>
        </a:p>
      </dsp:txBody>
      <dsp:txXfrm>
        <a:off x="3492949" y="2376401"/>
        <a:ext cx="819236" cy="819236"/>
      </dsp:txXfrm>
    </dsp:sp>
    <dsp:sp modelId="{AE31D121-3AC3-407C-BF7A-E4BC0A6FFBC3}">
      <dsp:nvSpPr>
        <dsp:cNvPr id="0" name=""/>
        <dsp:cNvSpPr/>
      </dsp:nvSpPr>
      <dsp:spPr>
        <a:xfrm rot="16200000">
          <a:off x="3379702" y="1670507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6424" y="1657723"/>
        <a:ext cx="52286" cy="52286"/>
      </dsp:txXfrm>
    </dsp:sp>
    <dsp:sp modelId="{8F830B6E-5AC9-4F37-8775-BF899F08EC11}">
      <dsp:nvSpPr>
        <dsp:cNvPr id="0" name=""/>
        <dsp:cNvSpPr/>
      </dsp:nvSpPr>
      <dsp:spPr>
        <a:xfrm>
          <a:off x="3323280" y="2427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Nitrogen oxides</a:t>
          </a:r>
        </a:p>
      </dsp:txBody>
      <dsp:txXfrm>
        <a:off x="3492949" y="172096"/>
        <a:ext cx="819236" cy="819236"/>
      </dsp:txXfrm>
    </dsp:sp>
    <dsp:sp modelId="{C6DB719A-5690-4BE0-8059-B33D47F2F862}">
      <dsp:nvSpPr>
        <dsp:cNvPr id="0" name=""/>
        <dsp:cNvSpPr/>
      </dsp:nvSpPr>
      <dsp:spPr>
        <a:xfrm rot="18600000">
          <a:off x="4088152" y="1928362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84874" y="1915578"/>
        <a:ext cx="52286" cy="52286"/>
      </dsp:txXfrm>
    </dsp:sp>
    <dsp:sp modelId="{81F24423-BF0C-4E72-B02C-F7E7AD204585}">
      <dsp:nvSpPr>
        <dsp:cNvPr id="0" name=""/>
        <dsp:cNvSpPr/>
      </dsp:nvSpPr>
      <dsp:spPr>
        <a:xfrm>
          <a:off x="4740180" y="518136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Ozone</a:t>
          </a:r>
        </a:p>
      </dsp:txBody>
      <dsp:txXfrm>
        <a:off x="4909849" y="687805"/>
        <a:ext cx="819236" cy="819236"/>
      </dsp:txXfrm>
    </dsp:sp>
    <dsp:sp modelId="{41A2EDF8-DF88-4BE3-84A1-70C4C17588AD}">
      <dsp:nvSpPr>
        <dsp:cNvPr id="0" name=""/>
        <dsp:cNvSpPr/>
      </dsp:nvSpPr>
      <dsp:spPr>
        <a:xfrm rot="21000000">
          <a:off x="4465110" y="2581273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61832" y="2568489"/>
        <a:ext cx="52286" cy="52286"/>
      </dsp:txXfrm>
    </dsp:sp>
    <dsp:sp modelId="{9A6F54FA-F8C0-4249-9A2F-56A0398449C0}">
      <dsp:nvSpPr>
        <dsp:cNvPr id="0" name=""/>
        <dsp:cNvSpPr/>
      </dsp:nvSpPr>
      <dsp:spPr>
        <a:xfrm>
          <a:off x="5494096" y="1823958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Particulates (PM 2.5)</a:t>
          </a:r>
        </a:p>
      </dsp:txBody>
      <dsp:txXfrm>
        <a:off x="5663765" y="1993627"/>
        <a:ext cx="819236" cy="819236"/>
      </dsp:txXfrm>
    </dsp:sp>
    <dsp:sp modelId="{2509C4F5-0A1A-4495-9668-5AC1E030CACB}">
      <dsp:nvSpPr>
        <dsp:cNvPr id="0" name=""/>
        <dsp:cNvSpPr/>
      </dsp:nvSpPr>
      <dsp:spPr>
        <a:xfrm rot="1800000">
          <a:off x="4334194" y="3323736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30916" y="3310952"/>
        <a:ext cx="52286" cy="52286"/>
      </dsp:txXfrm>
    </dsp:sp>
    <dsp:sp modelId="{1B3F1A4B-208C-4495-963B-E98A56FA5693}">
      <dsp:nvSpPr>
        <dsp:cNvPr id="0" name=""/>
        <dsp:cNvSpPr/>
      </dsp:nvSpPr>
      <dsp:spPr>
        <a:xfrm>
          <a:off x="5232264" y="3308884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Sulfur dioxide</a:t>
          </a:r>
        </a:p>
      </dsp:txBody>
      <dsp:txXfrm>
        <a:off x="5401933" y="3478553"/>
        <a:ext cx="819236" cy="819236"/>
      </dsp:txXfrm>
    </dsp:sp>
    <dsp:sp modelId="{90D39FB2-5457-480C-A4E2-989B11848865}">
      <dsp:nvSpPr>
        <dsp:cNvPr id="0" name=""/>
        <dsp:cNvSpPr/>
      </dsp:nvSpPr>
      <dsp:spPr>
        <a:xfrm rot="4200000">
          <a:off x="3756660" y="3808344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53382" y="3795560"/>
        <a:ext cx="52286" cy="52286"/>
      </dsp:txXfrm>
    </dsp:sp>
    <dsp:sp modelId="{C76025A6-F907-42D9-A238-075988159D71}">
      <dsp:nvSpPr>
        <dsp:cNvPr id="0" name=""/>
        <dsp:cNvSpPr/>
      </dsp:nvSpPr>
      <dsp:spPr>
        <a:xfrm>
          <a:off x="4077196" y="4278101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Pollen</a:t>
          </a:r>
        </a:p>
      </dsp:txBody>
      <dsp:txXfrm>
        <a:off x="4246865" y="4447770"/>
        <a:ext cx="819236" cy="819236"/>
      </dsp:txXfrm>
    </dsp:sp>
    <dsp:sp modelId="{25ACDEC8-7BD7-4B66-8A82-29446E7645B6}">
      <dsp:nvSpPr>
        <dsp:cNvPr id="0" name=""/>
        <dsp:cNvSpPr/>
      </dsp:nvSpPr>
      <dsp:spPr>
        <a:xfrm rot="6600000">
          <a:off x="3002743" y="3808344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499465" y="3795560"/>
        <a:ext cx="52286" cy="52286"/>
      </dsp:txXfrm>
    </dsp:sp>
    <dsp:sp modelId="{4AD2650B-AB2C-4EDA-B0DF-97E6BBB824F0}">
      <dsp:nvSpPr>
        <dsp:cNvPr id="0" name=""/>
        <dsp:cNvSpPr/>
      </dsp:nvSpPr>
      <dsp:spPr>
        <a:xfrm>
          <a:off x="2569363" y="4278101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Mold</a:t>
          </a:r>
        </a:p>
      </dsp:txBody>
      <dsp:txXfrm>
        <a:off x="2739032" y="4447770"/>
        <a:ext cx="819236" cy="819236"/>
      </dsp:txXfrm>
    </dsp:sp>
    <dsp:sp modelId="{CE7E9760-1E50-4DE3-AC00-164AD79AE0C8}">
      <dsp:nvSpPr>
        <dsp:cNvPr id="0" name=""/>
        <dsp:cNvSpPr/>
      </dsp:nvSpPr>
      <dsp:spPr>
        <a:xfrm rot="9000000">
          <a:off x="2425210" y="3323736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921932" y="3310952"/>
        <a:ext cx="52286" cy="52286"/>
      </dsp:txXfrm>
    </dsp:sp>
    <dsp:sp modelId="{2C54F4B2-B180-43A9-ACAA-E0F23C2AF360}">
      <dsp:nvSpPr>
        <dsp:cNvPr id="0" name=""/>
        <dsp:cNvSpPr/>
      </dsp:nvSpPr>
      <dsp:spPr>
        <a:xfrm>
          <a:off x="1414295" y="3308884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Cockroach allergens</a:t>
          </a:r>
        </a:p>
      </dsp:txBody>
      <dsp:txXfrm>
        <a:off x="1583964" y="3478553"/>
        <a:ext cx="819236" cy="819236"/>
      </dsp:txXfrm>
    </dsp:sp>
    <dsp:sp modelId="{257C53F5-CDE5-4A46-890E-3AC39062F1CE}">
      <dsp:nvSpPr>
        <dsp:cNvPr id="0" name=""/>
        <dsp:cNvSpPr/>
      </dsp:nvSpPr>
      <dsp:spPr>
        <a:xfrm rot="11400000">
          <a:off x="2294293" y="2581273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791015" y="2568489"/>
        <a:ext cx="52286" cy="52286"/>
      </dsp:txXfrm>
    </dsp:sp>
    <dsp:sp modelId="{D9CC032C-4AC6-4E47-9AD9-FBC3F3E9E4F1}">
      <dsp:nvSpPr>
        <dsp:cNvPr id="0" name=""/>
        <dsp:cNvSpPr/>
      </dsp:nvSpPr>
      <dsp:spPr>
        <a:xfrm>
          <a:off x="1152463" y="1823958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Smoking</a:t>
          </a:r>
        </a:p>
      </dsp:txBody>
      <dsp:txXfrm>
        <a:off x="1322132" y="1993627"/>
        <a:ext cx="819236" cy="819236"/>
      </dsp:txXfrm>
    </dsp:sp>
    <dsp:sp modelId="{B9989572-E1C2-4599-AB3C-D1D37AC3BE9B}">
      <dsp:nvSpPr>
        <dsp:cNvPr id="0" name=""/>
        <dsp:cNvSpPr/>
      </dsp:nvSpPr>
      <dsp:spPr>
        <a:xfrm rot="13805856">
          <a:off x="2669326" y="1925584"/>
          <a:ext cx="10498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9830" y="13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167995" y="1912697"/>
        <a:ext cx="52491" cy="52491"/>
      </dsp:txXfrm>
    </dsp:sp>
    <dsp:sp modelId="{56BD47B8-BAAA-4ED0-B731-FC5CC7629311}">
      <dsp:nvSpPr>
        <dsp:cNvPr id="0" name=""/>
        <dsp:cNvSpPr/>
      </dsp:nvSpPr>
      <dsp:spPr>
        <a:xfrm>
          <a:off x="1906628" y="512579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Hazardous Air Pollutants</a:t>
          </a:r>
        </a:p>
      </dsp:txBody>
      <dsp:txXfrm>
        <a:off x="2076297" y="682248"/>
        <a:ext cx="819236" cy="8192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85D95-F688-4A55-8CE6-88E992F30097}">
      <dsp:nvSpPr>
        <dsp:cNvPr id="0" name=""/>
        <dsp:cNvSpPr/>
      </dsp:nvSpPr>
      <dsp:spPr>
        <a:xfrm>
          <a:off x="0" y="129716"/>
          <a:ext cx="5111749" cy="65637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347 Buildings – Includes 86 Charter Schools &amp; about 215 Neighborhood Public Schools</a:t>
          </a:r>
        </a:p>
      </dsp:txBody>
      <dsp:txXfrm>
        <a:off x="32041" y="161757"/>
        <a:ext cx="5047667" cy="592288"/>
      </dsp:txXfrm>
    </dsp:sp>
    <dsp:sp modelId="{06A527BA-5578-4201-85FE-F543C2EC02DC}">
      <dsp:nvSpPr>
        <dsp:cNvPr id="0" name=""/>
        <dsp:cNvSpPr/>
      </dsp:nvSpPr>
      <dsp:spPr>
        <a:xfrm>
          <a:off x="0" y="835046"/>
          <a:ext cx="5111749" cy="65637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210,000 students  - Includes 60,000 Charter School Students</a:t>
          </a:r>
        </a:p>
      </dsp:txBody>
      <dsp:txXfrm>
        <a:off x="32041" y="867087"/>
        <a:ext cx="5047667" cy="592288"/>
      </dsp:txXfrm>
    </dsp:sp>
    <dsp:sp modelId="{EF18A7E7-0391-4729-B6CE-40B486F5FA26}">
      <dsp:nvSpPr>
        <dsp:cNvPr id="0" name=""/>
        <dsp:cNvSpPr/>
      </dsp:nvSpPr>
      <dsp:spPr>
        <a:xfrm>
          <a:off x="0" y="1540376"/>
          <a:ext cx="5111749" cy="65637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8th Largest U.S. School District by Enrollment</a:t>
          </a:r>
        </a:p>
      </dsp:txBody>
      <dsp:txXfrm>
        <a:off x="32041" y="1572417"/>
        <a:ext cx="5047667" cy="592288"/>
      </dsp:txXfrm>
    </dsp:sp>
    <dsp:sp modelId="{63F26DB1-5263-4458-AD30-6E078A4C7AF8}">
      <dsp:nvSpPr>
        <dsp:cNvPr id="0" name=""/>
        <dsp:cNvSpPr/>
      </dsp:nvSpPr>
      <dsp:spPr>
        <a:xfrm>
          <a:off x="0" y="2245706"/>
          <a:ext cx="5111749" cy="65637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17,000 – 20,000 employees</a:t>
          </a:r>
        </a:p>
      </dsp:txBody>
      <dsp:txXfrm>
        <a:off x="32041" y="2277747"/>
        <a:ext cx="5047667" cy="592288"/>
      </dsp:txXfrm>
    </dsp:sp>
    <dsp:sp modelId="{0DD646C2-2A11-458F-B95D-274AAFF3BC8B}">
      <dsp:nvSpPr>
        <dsp:cNvPr id="0" name=""/>
        <dsp:cNvSpPr/>
      </dsp:nvSpPr>
      <dsp:spPr>
        <a:xfrm>
          <a:off x="0" y="2951036"/>
          <a:ext cx="5111749" cy="65637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Average Building Age = 66 Years;</a:t>
          </a:r>
        </a:p>
      </dsp:txBody>
      <dsp:txXfrm>
        <a:off x="32041" y="2983077"/>
        <a:ext cx="5047667" cy="592288"/>
      </dsp:txXfrm>
    </dsp:sp>
    <dsp:sp modelId="{75845C92-849E-4939-944E-D196B7DF9AAF}">
      <dsp:nvSpPr>
        <dsp:cNvPr id="0" name=""/>
        <dsp:cNvSpPr/>
      </dsp:nvSpPr>
      <dsp:spPr>
        <a:xfrm>
          <a:off x="0" y="3656366"/>
          <a:ext cx="5111749" cy="65637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Average Roof Age = 40 Years [10-20 year lifespans]</a:t>
          </a:r>
        </a:p>
      </dsp:txBody>
      <dsp:txXfrm>
        <a:off x="32041" y="3688407"/>
        <a:ext cx="5047667" cy="592288"/>
      </dsp:txXfrm>
    </dsp:sp>
    <dsp:sp modelId="{93D8D173-E099-4DBC-9225-3C1FC5FC12C3}">
      <dsp:nvSpPr>
        <dsp:cNvPr id="0" name=""/>
        <dsp:cNvSpPr/>
      </dsp:nvSpPr>
      <dsp:spPr>
        <a:xfrm>
          <a:off x="0" y="4361696"/>
          <a:ext cx="5111749" cy="65637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25 Buildings More than 100 Years Old</a:t>
          </a:r>
        </a:p>
      </dsp:txBody>
      <dsp:txXfrm>
        <a:off x="32041" y="4393737"/>
        <a:ext cx="5047667" cy="592288"/>
      </dsp:txXfrm>
    </dsp:sp>
    <dsp:sp modelId="{5238DBBB-DA5B-4540-9449-ADAE50399A24}">
      <dsp:nvSpPr>
        <dsp:cNvPr id="0" name=""/>
        <dsp:cNvSpPr/>
      </dsp:nvSpPr>
      <dsp:spPr>
        <a:xfrm>
          <a:off x="0" y="5067026"/>
          <a:ext cx="5111749" cy="65637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$4 Billion in Total Capital Needs</a:t>
          </a:r>
        </a:p>
      </dsp:txBody>
      <dsp:txXfrm>
        <a:off x="32041" y="5099067"/>
        <a:ext cx="5047667" cy="5922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C4732-0DAF-4D2D-A0AB-9ADB46AE9A33}">
      <dsp:nvSpPr>
        <dsp:cNvPr id="0" name=""/>
        <dsp:cNvSpPr/>
      </dsp:nvSpPr>
      <dsp:spPr>
        <a:xfrm>
          <a:off x="0" y="96866"/>
          <a:ext cx="5111749" cy="888030"/>
        </a:xfrm>
        <a:prstGeom prst="roundRect">
          <a:avLst/>
        </a:prstGeom>
        <a:solidFill>
          <a:srgbClr val="00274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Aging infrastructure – Delayed Maintenance</a:t>
          </a:r>
        </a:p>
      </dsp:txBody>
      <dsp:txXfrm>
        <a:off x="43350" y="140216"/>
        <a:ext cx="5025049" cy="801330"/>
      </dsp:txXfrm>
    </dsp:sp>
    <dsp:sp modelId="{27BFBF05-464C-4A81-AF02-E8B87E47A4E7}">
      <dsp:nvSpPr>
        <dsp:cNvPr id="0" name=""/>
        <dsp:cNvSpPr/>
      </dsp:nvSpPr>
      <dsp:spPr>
        <a:xfrm>
          <a:off x="0" y="1051136"/>
          <a:ext cx="5111749" cy="888030"/>
        </a:xfrm>
        <a:prstGeom prst="roundRect">
          <a:avLst/>
        </a:prstGeom>
        <a:solidFill>
          <a:srgbClr val="00274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Densely Populated [4x Typical Office Bldg.]</a:t>
          </a:r>
        </a:p>
      </dsp:txBody>
      <dsp:txXfrm>
        <a:off x="43350" y="1094486"/>
        <a:ext cx="5025049" cy="801330"/>
      </dsp:txXfrm>
    </dsp:sp>
    <dsp:sp modelId="{DFFE4C93-E0E3-494A-B5DE-7BFE546BD341}">
      <dsp:nvSpPr>
        <dsp:cNvPr id="0" name=""/>
        <dsp:cNvSpPr/>
      </dsp:nvSpPr>
      <dsp:spPr>
        <a:xfrm>
          <a:off x="0" y="2005406"/>
          <a:ext cx="5111749" cy="888030"/>
        </a:xfrm>
        <a:prstGeom prst="roundRect">
          <a:avLst/>
        </a:prstGeom>
        <a:solidFill>
          <a:srgbClr val="00274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Extremely Tight Budgets &amp; Competing Priorities</a:t>
          </a:r>
        </a:p>
      </dsp:txBody>
      <dsp:txXfrm>
        <a:off x="43350" y="2048756"/>
        <a:ext cx="5025049" cy="801330"/>
      </dsp:txXfrm>
    </dsp:sp>
    <dsp:sp modelId="{DD2A58AD-264E-4B3B-AA13-998A34367F59}">
      <dsp:nvSpPr>
        <dsp:cNvPr id="0" name=""/>
        <dsp:cNvSpPr/>
      </dsp:nvSpPr>
      <dsp:spPr>
        <a:xfrm>
          <a:off x="0" y="2959676"/>
          <a:ext cx="5111749" cy="888030"/>
        </a:xfrm>
        <a:prstGeom prst="roundRect">
          <a:avLst/>
        </a:prstGeom>
        <a:solidFill>
          <a:srgbClr val="00274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Limited/No Regulation</a:t>
          </a:r>
        </a:p>
      </dsp:txBody>
      <dsp:txXfrm>
        <a:off x="43350" y="3003026"/>
        <a:ext cx="5025049" cy="801330"/>
      </dsp:txXfrm>
    </dsp:sp>
    <dsp:sp modelId="{68A38D13-11BF-4D2B-AF1C-16F3BBEA7CE2}">
      <dsp:nvSpPr>
        <dsp:cNvPr id="0" name=""/>
        <dsp:cNvSpPr/>
      </dsp:nvSpPr>
      <dsp:spPr>
        <a:xfrm>
          <a:off x="0" y="3913946"/>
          <a:ext cx="5111749" cy="888030"/>
        </a:xfrm>
        <a:prstGeom prst="roundRect">
          <a:avLst/>
        </a:prstGeom>
        <a:solidFill>
          <a:srgbClr val="00274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No accountability beyond school district</a:t>
          </a:r>
        </a:p>
      </dsp:txBody>
      <dsp:txXfrm>
        <a:off x="43350" y="3957296"/>
        <a:ext cx="5025049" cy="801330"/>
      </dsp:txXfrm>
    </dsp:sp>
    <dsp:sp modelId="{4D21C320-7F00-489B-9170-EE8F0E2BE3A9}">
      <dsp:nvSpPr>
        <dsp:cNvPr id="0" name=""/>
        <dsp:cNvSpPr/>
      </dsp:nvSpPr>
      <dsp:spPr>
        <a:xfrm>
          <a:off x="0" y="4868216"/>
          <a:ext cx="5111749" cy="888030"/>
        </a:xfrm>
        <a:prstGeom prst="roundRect">
          <a:avLst/>
        </a:prstGeom>
        <a:solidFill>
          <a:srgbClr val="00274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Inventive and Changing Use of Spaces</a:t>
          </a:r>
        </a:p>
      </dsp:txBody>
      <dsp:txXfrm>
        <a:off x="43350" y="4911566"/>
        <a:ext cx="5025049" cy="801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588"/>
            <a:ext cx="305593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831" tIns="0" rIns="18831" bIns="0" numCol="1" anchor="t" anchorCtr="0" compatLnSpc="1">
            <a:prstTxWarp prst="textNoShape">
              <a:avLst/>
            </a:prstTxWarp>
          </a:bodyPr>
          <a:lstStyle>
            <a:lvl1pPr defTabSz="942975" eaLnBrk="0" hangingPunct="0">
              <a:defRPr sz="100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7325" y="1588"/>
            <a:ext cx="305593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831" tIns="0" rIns="18831" bIns="0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00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0000"/>
            <a:ext cx="30559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831" tIns="0" rIns="18831" bIns="0" numCol="1" anchor="b" anchorCtr="0" compatLnSpc="1">
            <a:prstTxWarp prst="textNoShape">
              <a:avLst/>
            </a:prstTxWarp>
          </a:bodyPr>
          <a:lstStyle>
            <a:lvl1pPr defTabSz="942975" eaLnBrk="0" hangingPunct="0">
              <a:defRPr sz="100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7325" y="8890000"/>
            <a:ext cx="30559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831" tIns="0" rIns="18831" bIns="0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00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027D13E-A0B2-473C-A0B1-0A6AFB5FF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133725" y="8909050"/>
            <a:ext cx="779463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89" tIns="47079" rIns="92589" bIns="47079">
            <a:spAutoFit/>
          </a:bodyPr>
          <a:lstStyle>
            <a:lvl1pPr defTabSz="973138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defTabSz="973138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defTabSz="973138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defTabSz="973138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defTabSz="973138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>
                <a:solidFill>
                  <a:schemeClr val="tx1"/>
                </a:solidFill>
              </a:rPr>
              <a:t>Page </a:t>
            </a:r>
            <a:fld id="{FDBDB9B2-67D1-4AD5-81E7-46DED6EC57EC}" type="slidenum">
              <a:rPr lang="en-US" altLang="en-US" sz="1200">
                <a:solidFill>
                  <a:schemeClr val="tx1"/>
                </a:solidFill>
              </a:rPr>
              <a:pPr algn="ctr">
                <a:lnSpc>
                  <a:spcPct val="90000"/>
                </a:lnSpc>
              </a:pPr>
              <a:t>‹#›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66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588"/>
            <a:ext cx="305593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831" tIns="0" rIns="18831" bIns="0" numCol="1" anchor="t" anchorCtr="0" compatLnSpc="1">
            <a:prstTxWarp prst="textNoShape">
              <a:avLst/>
            </a:prstTxWarp>
          </a:bodyPr>
          <a:lstStyle>
            <a:lvl1pPr defTabSz="942975" eaLnBrk="0" hangingPunct="0">
              <a:defRPr sz="100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7325" y="1588"/>
            <a:ext cx="305593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831" tIns="0" rIns="18831" bIns="0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00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0000"/>
            <a:ext cx="30559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831" tIns="0" rIns="18831" bIns="0" numCol="1" anchor="b" anchorCtr="0" compatLnSpc="1">
            <a:prstTxWarp prst="textNoShape">
              <a:avLst/>
            </a:prstTxWarp>
          </a:bodyPr>
          <a:lstStyle>
            <a:lvl1pPr defTabSz="942975" eaLnBrk="0" hangingPunct="0">
              <a:defRPr sz="100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7325" y="8890000"/>
            <a:ext cx="30559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831" tIns="0" rIns="18831" bIns="0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00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5C0D306-EF9E-4672-BA7F-CDBED256B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141663" y="8909050"/>
            <a:ext cx="763587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89" tIns="47079" rIns="92589" bIns="47079">
            <a:spAutoFit/>
          </a:bodyPr>
          <a:lstStyle>
            <a:lvl1pPr defTabSz="973138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defTabSz="973138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defTabSz="973138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defTabSz="973138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defTabSz="973138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>
                <a:solidFill>
                  <a:schemeClr val="tx1"/>
                </a:solidFill>
              </a:rPr>
              <a:t>Page </a:t>
            </a:r>
            <a:fld id="{121BD9D2-E335-43CF-A527-8718DF774E8F}" type="slidenum">
              <a:rPr lang="en-US" altLang="en-US" sz="1200">
                <a:solidFill>
                  <a:schemeClr val="tx1"/>
                </a:solidFill>
              </a:rPr>
              <a:pPr algn="ctr">
                <a:lnSpc>
                  <a:spcPct val="90000"/>
                </a:lnSpc>
              </a:pPr>
              <a:t>‹#›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717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41438" y="5159375"/>
            <a:ext cx="4349750" cy="3262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80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7900" y="476250"/>
            <a:ext cx="5162550" cy="420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97" tIns="51787" rIns="97297" bIns="517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6096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30288" rtl="0" eaLnBrk="0" fontAlgn="base" hangingPunct="0">
      <a:lnSpc>
        <a:spcPct val="87000"/>
      </a:lnSpc>
      <a:spcBef>
        <a:spcPct val="4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84188" algn="l" defTabSz="1030288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71550" algn="l" defTabSz="1030288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57325" algn="l" defTabSz="1030288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944688" algn="l" defTabSz="1030288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sources effect indoor environment – </a:t>
            </a:r>
          </a:p>
          <a:p>
            <a:r>
              <a:rPr lang="en-US" dirty="0"/>
              <a:t>school buses near where air comes in, factory next door, </a:t>
            </a:r>
          </a:p>
          <a:p>
            <a:r>
              <a:rPr lang="en-US" dirty="0"/>
              <a:t>Fiberglass insulation, asbestos </a:t>
            </a:r>
          </a:p>
          <a:p>
            <a:r>
              <a:rPr lang="en-US" dirty="0"/>
              <a:t>When they get new piece of furniture – comes with smell, chemicals coming off dyes- materials used, goes away over time </a:t>
            </a:r>
          </a:p>
          <a:p>
            <a:r>
              <a:rPr lang="en-US" dirty="0"/>
              <a:t>MS: ventilation in the school, ducts: air pulled in from the outside, air comes in from the roof pulled into vent system and has ducts sometimes have air moving through them, when heating/cooling not on is no movement, PM settles, when turns on again gets pushed through, if have heating system that runs on fossil fuel, oil/gas, if not working properly can create carbon </a:t>
            </a:r>
            <a:r>
              <a:rPr lang="en-US" dirty="0" err="1"/>
              <a:t>monixde</a:t>
            </a:r>
            <a:r>
              <a:rPr lang="en-US" dirty="0"/>
              <a:t> – kills people, odorless, no way to know w/o detector, anyone with gas, oil, important to have CO monitors, wherever you sleep </a:t>
            </a:r>
          </a:p>
          <a:p>
            <a:r>
              <a:rPr lang="en-US" dirty="0"/>
              <a:t>Occupants: smoking, personal care products, PM shuffling around, pesticides, cleaners inside, CO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85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852" indent="-285712" defTabSz="94285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2pPr>
            <a:lvl3pPr marL="1142848" indent="-228570" defTabSz="94285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599988" indent="-228570" defTabSz="94285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4pPr>
            <a:lvl5pPr marL="2057128" indent="-228570" defTabSz="94285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5pPr>
            <a:lvl6pPr marL="2514266" indent="-228570" defTabSz="942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6pPr>
            <a:lvl7pPr marL="2971406" indent="-228570" defTabSz="942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7pPr>
            <a:lvl8pPr marL="3428546" indent="-228570" defTabSz="942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8pPr>
            <a:lvl9pPr marL="3885686" indent="-228570" defTabSz="942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fld id="{ADFE0E32-3A0B-4CF9-B895-C85A49469227}" type="slidenum">
              <a:rPr lang="en-US" altLang="en-US" sz="1000">
                <a:solidFill>
                  <a:schemeClr val="tx1"/>
                </a:solidFill>
              </a:rPr>
              <a:pPr/>
              <a:t>25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w/o heap filter, 1/3 dust comes out other end, spread around again</a:t>
            </a:r>
          </a:p>
          <a:p>
            <a:r>
              <a:rPr lang="en-US" dirty="0"/>
              <a:t>Pests leave proteins around house </a:t>
            </a:r>
          </a:p>
          <a:p>
            <a:r>
              <a:rPr lang="en-US" dirty="0"/>
              <a:t>---</a:t>
            </a:r>
          </a:p>
          <a:p>
            <a:r>
              <a:rPr lang="en-US" dirty="0"/>
              <a:t>Talk about which of these things do we have in the school? </a:t>
            </a:r>
          </a:p>
          <a:p>
            <a:r>
              <a:rPr lang="en-US" dirty="0"/>
              <a:t>Kitchen: don’t really cook, it’s the cooking that spreads particulate, warming not spreading,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C0D306-EF9E-4672-BA7F-CDBED256B4F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51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lot of mold – not the same to have a tiny amount in bathroom,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r>
              <a:rPr lang="en-US" dirty="0"/>
              <a:t>Everyone has a little bit of mold.. In damp places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C0D306-EF9E-4672-BA7F-CDBED256B4F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44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Picture: fabric furniture/carpet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C0D306-EF9E-4672-BA7F-CDBED256B4F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77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Ventilation is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bc</a:t>
            </a:r>
            <a:r>
              <a:rPr lang="en-US" dirty="0"/>
              <a:t> it dilutes anything coming up into the air and decreases the likelihood viruses are transmitted</a:t>
            </a:r>
          </a:p>
          <a:p>
            <a:r>
              <a:rPr lang="en-US" dirty="0"/>
              <a:t>Pollen: opening windows during high pollen, could be worse for the occupants if you have building ventilation </a:t>
            </a:r>
          </a:p>
          <a:p>
            <a:r>
              <a:rPr lang="en-US" dirty="0"/>
              <a:t>Building: making the vent system run more and bringing in fresh air, viruses breathed out by people who are sick,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C0D306-EF9E-4672-BA7F-CDBED256B4F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18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image: air purifier in home setting</a:t>
            </a:r>
          </a:p>
          <a:p>
            <a:endParaRPr lang="en-US" dirty="0"/>
          </a:p>
          <a:p>
            <a:r>
              <a:rPr lang="en-US" dirty="0"/>
              <a:t>If you have indoor air filters, if has someone with covid and put an air filter in room, household less likely to get infected </a:t>
            </a:r>
          </a:p>
          <a:p>
            <a:r>
              <a:rPr lang="en-US" dirty="0"/>
              <a:t>If you have a source and put ventilation in the room – prevents spread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C0D306-EF9E-4672-BA7F-CDBED256B4F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59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raises particulate indoor…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r>
              <a:rPr lang="en-US" dirty="0"/>
              <a:t>Come up with list that is relevant to school (pollen, dust from people shoes, dirt in the ventilation system, cooking, art room with debris, lab, 3D printer)</a:t>
            </a:r>
          </a:p>
          <a:p>
            <a:r>
              <a:rPr lang="en-US" dirty="0"/>
              <a:t>What is the same as the house and what we have at school and not at the home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C0D306-EF9E-4672-BA7F-CDBED256B4F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00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raises particulate indoor…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r>
              <a:rPr lang="en-US" dirty="0"/>
              <a:t>Come up with list that is relevant to school (pollen, dust from people shoes, dirt in the ventilation system, cooking, art room with debris, lab, 3D printer)</a:t>
            </a:r>
          </a:p>
          <a:p>
            <a:r>
              <a:rPr lang="en-US" dirty="0"/>
              <a:t>What is the same as the house and what we have at school and not at the home </a:t>
            </a:r>
          </a:p>
          <a:p>
            <a:endParaRPr lang="en-US" dirty="0"/>
          </a:p>
          <a:p>
            <a:r>
              <a:rPr lang="en-US" dirty="0"/>
              <a:t>There is no standard for amount of particulates inside, are no indoor air standards for anything </a:t>
            </a:r>
          </a:p>
          <a:p>
            <a:r>
              <a:rPr lang="en-US" dirty="0"/>
              <a:t>Only thing we have is knowing average is 8 outdoors, would like it to be better inside </a:t>
            </a:r>
          </a:p>
          <a:p>
            <a:r>
              <a:rPr lang="en-US" dirty="0"/>
              <a:t>Measure levels below 8</a:t>
            </a:r>
          </a:p>
          <a:p>
            <a:endParaRPr lang="en-US" dirty="0"/>
          </a:p>
          <a:p>
            <a:r>
              <a:rPr lang="en-US" dirty="0"/>
              <a:t>Where in the school we want to measure? </a:t>
            </a:r>
          </a:p>
          <a:p>
            <a:r>
              <a:rPr lang="en-US" dirty="0"/>
              <a:t>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C0D306-EF9E-4672-BA7F-CDBED256B4F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2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2767013" y="6564313"/>
            <a:ext cx="251301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48" tIns="48825" rIns="97648" bIns="48825">
            <a:spAutoFit/>
          </a:bodyPr>
          <a:lstStyle>
            <a:lvl1pPr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1900">
              <a:solidFill>
                <a:schemeClr val="tx1"/>
              </a:solidFill>
            </a:endParaRPr>
          </a:p>
        </p:txBody>
      </p:sp>
      <p:grpSp>
        <p:nvGrpSpPr>
          <p:cNvPr id="5" name="Group 100"/>
          <p:cNvGrpSpPr>
            <a:grpSpLocks/>
          </p:cNvGrpSpPr>
          <p:nvPr userDrawn="1"/>
        </p:nvGrpSpPr>
        <p:grpSpPr bwMode="auto">
          <a:xfrm>
            <a:off x="0" y="0"/>
            <a:ext cx="8515350" cy="6858000"/>
            <a:chOff x="0" y="0"/>
            <a:chExt cx="5364" cy="4320"/>
          </a:xfrm>
        </p:grpSpPr>
        <p:sp>
          <p:nvSpPr>
            <p:cNvPr id="6" name="Line 92"/>
            <p:cNvSpPr>
              <a:spLocks noChangeShapeType="1"/>
            </p:cNvSpPr>
            <p:nvPr userDrawn="1"/>
          </p:nvSpPr>
          <p:spPr bwMode="auto">
            <a:xfrm>
              <a:off x="463" y="1553"/>
              <a:ext cx="4901" cy="0"/>
            </a:xfrm>
            <a:prstGeom prst="line">
              <a:avLst/>
            </a:prstGeom>
            <a:noFill/>
            <a:ln w="25400">
              <a:solidFill>
                <a:srgbClr val="003264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" name="Picture 97" descr="blue-gradient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" t="64648" r="8907" b="14258"/>
          <a:stretch>
            <a:fillRect/>
          </a:stretch>
        </p:blipFill>
        <p:spPr bwMode="auto">
          <a:xfrm>
            <a:off x="1257300" y="5192713"/>
            <a:ext cx="7035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35013" y="2508250"/>
            <a:ext cx="7551737" cy="547688"/>
          </a:xfrm>
        </p:spPr>
        <p:txBody>
          <a:bodyPr/>
          <a:lstStyle>
            <a:lvl1pPr marL="22860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735013" y="1890713"/>
            <a:ext cx="7551737" cy="542925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279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725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5300" y="90488"/>
            <a:ext cx="2128838" cy="24780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4025" y="90488"/>
            <a:ext cx="6238875" cy="24780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2385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8935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372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775" y="825500"/>
            <a:ext cx="3836988" cy="174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3" y="825500"/>
            <a:ext cx="3836987" cy="174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727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474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189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39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371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398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825500"/>
            <a:ext cx="7826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7648" rIns="0" bIns="9764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Level 1</a:t>
            </a:r>
          </a:p>
          <a:p>
            <a:pPr lvl="1"/>
            <a:r>
              <a:rPr lang="en-US" altLang="en-US"/>
              <a:t>Level two</a:t>
            </a:r>
          </a:p>
          <a:p>
            <a:pPr lvl="2"/>
            <a:r>
              <a:rPr lang="en-US" altLang="en-US"/>
              <a:t>Level three</a:t>
            </a:r>
          </a:p>
          <a:p>
            <a:pPr lvl="3"/>
            <a:r>
              <a:rPr lang="en-US" altLang="en-US"/>
              <a:t>Level four</a:t>
            </a:r>
          </a:p>
          <a:p>
            <a:pPr lvl="4"/>
            <a:r>
              <a:rPr lang="en-US" altLang="en-US"/>
              <a:t>Level five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8896350" y="6589713"/>
            <a:ext cx="14287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90170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defTabSz="90170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defTabSz="90170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defTabSz="90170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defTabSz="90170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r"/>
            <a:fld id="{EDC7C979-8251-461A-BD45-42EF7BA43ED9}" type="slidenum">
              <a:rPr lang="en-US" altLang="en-US" sz="1100" b="1">
                <a:solidFill>
                  <a:srgbClr val="14397F"/>
                </a:solidFill>
                <a:latin typeface="Franklin Gothic Book" pitchFamily="34" charset="0"/>
              </a:rPr>
              <a:pPr algn="r"/>
              <a:t>‹#›</a:t>
            </a:fld>
            <a:endParaRPr lang="en-US" altLang="en-US" sz="1100" b="1">
              <a:solidFill>
                <a:srgbClr val="14397F"/>
              </a:solidFill>
              <a:latin typeface="Franklin Gothic Book" pitchFamily="34" charset="0"/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90488"/>
            <a:ext cx="8520113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2767013" y="6564313"/>
            <a:ext cx="251301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48" tIns="48825" rIns="97648" bIns="48825">
            <a:spAutoFit/>
          </a:bodyPr>
          <a:lstStyle>
            <a:lvl1pPr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1900">
              <a:solidFill>
                <a:schemeClr val="tx1"/>
              </a:solidFill>
            </a:endParaRPr>
          </a:p>
        </p:txBody>
      </p:sp>
      <p:grpSp>
        <p:nvGrpSpPr>
          <p:cNvPr id="1030" name="Group 31"/>
          <p:cNvGrpSpPr>
            <a:grpSpLocks/>
          </p:cNvGrpSpPr>
          <p:nvPr/>
        </p:nvGrpSpPr>
        <p:grpSpPr bwMode="auto">
          <a:xfrm>
            <a:off x="0" y="673100"/>
            <a:ext cx="9144000" cy="6146800"/>
            <a:chOff x="0" y="424"/>
            <a:chExt cx="5760" cy="3872"/>
          </a:xfrm>
        </p:grpSpPr>
        <p:sp>
          <p:nvSpPr>
            <p:cNvPr id="1032" name="Line 9"/>
            <p:cNvSpPr>
              <a:spLocks noChangeShapeType="1"/>
            </p:cNvSpPr>
            <p:nvPr userDrawn="1"/>
          </p:nvSpPr>
          <p:spPr bwMode="auto">
            <a:xfrm>
              <a:off x="0" y="3979"/>
              <a:ext cx="576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Line 13"/>
            <p:cNvSpPr>
              <a:spLocks noChangeShapeType="1"/>
            </p:cNvSpPr>
            <p:nvPr userDrawn="1"/>
          </p:nvSpPr>
          <p:spPr bwMode="auto">
            <a:xfrm>
              <a:off x="0" y="424"/>
              <a:ext cx="576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34" name="Picture 30" descr="PerelmanMedicine_logo_RB_t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" y="4020"/>
              <a:ext cx="960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" t="33794" r="24483" b="46141"/>
          <a:stretch>
            <a:fillRect/>
          </a:stretch>
        </p:blipFill>
        <p:spPr bwMode="auto">
          <a:xfrm>
            <a:off x="6743700" y="6342063"/>
            <a:ext cx="20193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+mj-lt"/>
          <a:ea typeface="+mj-ea"/>
          <a:cs typeface="+mj-cs"/>
        </a:defRPr>
      </a:lvl1pPr>
      <a:lvl2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2pPr>
      <a:lvl3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3pPr>
      <a:lvl4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4pPr>
      <a:lvl5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5pPr>
      <a:lvl6pPr marL="4572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6pPr>
      <a:lvl7pPr marL="9144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7pPr>
      <a:lvl8pPr marL="13716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8pPr>
      <a:lvl9pPr marL="18288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9pPr>
    </p:titleStyle>
    <p:bodyStyle>
      <a:lvl1pPr marL="242888" indent="-242888" algn="l" defTabSz="901700" rtl="0" eaLnBrk="1" fontAlgn="base" hangingPunct="1">
        <a:spcBef>
          <a:spcPts val="400"/>
        </a:spcBef>
        <a:spcAft>
          <a:spcPts val="200"/>
        </a:spcAft>
        <a:buClr>
          <a:schemeClr val="tx2"/>
        </a:buClr>
        <a:buFont typeface="Wingdings" pitchFamily="2" charset="2"/>
        <a:buChar char="w"/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660400" indent="-303213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Char char="•"/>
        <a:defRPr>
          <a:solidFill>
            <a:srgbClr val="000000"/>
          </a:solidFill>
          <a:latin typeface="+mn-lt"/>
        </a:defRPr>
      </a:lvl2pPr>
      <a:lvl3pPr marL="1077913" indent="-303213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Arial" pitchFamily="34" charset="0"/>
        <a:buChar char="–"/>
        <a:defRPr>
          <a:solidFill>
            <a:srgbClr val="000000"/>
          </a:solidFill>
          <a:latin typeface="+mn-lt"/>
        </a:defRPr>
      </a:lvl3pPr>
      <a:lvl4pPr marL="1438275" indent="-246063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○"/>
        <a:defRPr sz="1600">
          <a:solidFill>
            <a:srgbClr val="000000"/>
          </a:solidFill>
          <a:latin typeface="+mn-lt"/>
        </a:defRPr>
      </a:lvl4pPr>
      <a:lvl5pPr marL="17954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5pPr>
      <a:lvl6pPr marL="22526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6pPr>
      <a:lvl7pPr marL="27098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7pPr>
      <a:lvl8pPr marL="31670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8pPr>
      <a:lvl9pPr marL="36242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irnote.live/dev:864475044270501/dashboard" TargetMode="External"/><Relationship Id="rId2" Type="http://schemas.openxmlformats.org/officeDocument/2006/relationships/hyperlink" Target="https://airnote.live/dev:864475044271996/dashboard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35013" y="2508250"/>
            <a:ext cx="7551737" cy="551146"/>
          </a:xfrm>
        </p:spPr>
        <p:txBody>
          <a:bodyPr/>
          <a:lstStyle/>
          <a:p>
            <a:r>
              <a:rPr lang="en-US" altLang="en-US" dirty="0"/>
              <a:t>Preventable Health Impacts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Poor Indoor Air Quality</a:t>
            </a: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2158460" y="3232072"/>
            <a:ext cx="5580946" cy="161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anchor="b">
            <a:spAutoFit/>
          </a:bodyPr>
          <a:lstStyle>
            <a:lvl1pPr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 sz="1600" b="1" dirty="0">
                <a:solidFill>
                  <a:srgbClr val="004081"/>
                </a:solidFill>
              </a:rPr>
              <a:t>Marilyn V. Howarth, MD, FACOEM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1600" b="1" dirty="0">
                <a:solidFill>
                  <a:srgbClr val="004081"/>
                </a:solidFill>
              </a:rPr>
              <a:t>Director, Community Engagement Core</a:t>
            </a:r>
          </a:p>
          <a:p>
            <a:pPr eaLnBrk="1" hangingPunct="1">
              <a:spcBef>
                <a:spcPct val="30000"/>
              </a:spcBef>
            </a:pPr>
            <a:endParaRPr lang="en-US" altLang="en-US" sz="1600" b="1" dirty="0">
              <a:solidFill>
                <a:srgbClr val="004081"/>
              </a:solidFill>
            </a:endParaRPr>
          </a:p>
          <a:p>
            <a:pPr eaLnBrk="1" hangingPunct="1">
              <a:spcBef>
                <a:spcPct val="30000"/>
              </a:spcBef>
            </a:pPr>
            <a:r>
              <a:rPr lang="en-US" altLang="en-US" sz="1600" b="1" dirty="0">
                <a:solidFill>
                  <a:srgbClr val="004081"/>
                </a:solidFill>
              </a:rPr>
              <a:t>Adjunct Associate Professor 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1600" b="1" dirty="0">
                <a:solidFill>
                  <a:srgbClr val="004081"/>
                </a:solidFill>
              </a:rPr>
              <a:t>Systems Pharmacology and Translational Therapeutics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at are VOCs and How to Remove Them">
            <a:extLst>
              <a:ext uri="{FF2B5EF4-FFF2-40B4-BE49-F238E27FC236}">
                <a16:creationId xmlns:a16="http://schemas.microsoft.com/office/drawing/2014/main" id="{A81926F2-2483-4909-198B-924AB7099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223" y="887212"/>
            <a:ext cx="5145288" cy="514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1D3917-2808-FE4D-25EB-669F8AE5E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" y="90488"/>
            <a:ext cx="8520113" cy="55880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Volatile Organic Compounds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CE8B3-A26E-DE24-B619-A54B767D9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9775" y="825500"/>
            <a:ext cx="3836988" cy="46609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Many VOCs are known or possible human carcinogens (benzene and formaldehyde)</a:t>
            </a:r>
            <a:br>
              <a:rPr lang="en-US" sz="2000"/>
            </a:b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Irritants that exacerbate asthma and chronic pulmonary conditions</a:t>
            </a:r>
            <a:br>
              <a:rPr lang="en-US" sz="2000"/>
            </a:b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Indoor smoking increases VOCs</a:t>
            </a:r>
            <a:br>
              <a:rPr lang="en-US" sz="2000"/>
            </a:b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Other significant variables such as emissions from furnishings, cleaning products, air fresheners </a:t>
            </a:r>
          </a:p>
        </p:txBody>
      </p:sp>
    </p:spTree>
    <p:extLst>
      <p:ext uri="{BB962C8B-B14F-4D97-AF65-F5344CB8AC3E}">
        <p14:creationId xmlns:p14="http://schemas.microsoft.com/office/powerpoint/2010/main" val="1624298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327AF3E-207F-08CF-19D2-BBB7D2D0A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" y="90488"/>
            <a:ext cx="8520113" cy="55880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Ventilation and Respiratory Aerosols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10AE017-E26F-5065-4A5F-8FDA1A3A6E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7850" y="825500"/>
            <a:ext cx="7579831" cy="4660900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en-US" dirty="0"/>
              <a:t>Increasing air changes per hour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 decreases viral transmission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 decreases school absences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 decreases infection rates in hospital settings</a:t>
            </a:r>
          </a:p>
        </p:txBody>
      </p:sp>
    </p:spTree>
    <p:extLst>
      <p:ext uri="{BB962C8B-B14F-4D97-AF65-F5344CB8AC3E}">
        <p14:creationId xmlns:p14="http://schemas.microsoft.com/office/powerpoint/2010/main" val="2312225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4581F-A12B-5D95-013A-58C8D9F7D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" y="90488"/>
            <a:ext cx="8520113" cy="55880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Filtration and Respiratory Aerosols</a:t>
            </a:r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4361A609-1CDA-9AEA-5ACF-E112027C7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9775" y="1414581"/>
            <a:ext cx="7826375" cy="3482737"/>
          </a:xfrm>
          <a:noFill/>
        </p:spPr>
      </p:pic>
    </p:spTree>
    <p:extLst>
      <p:ext uri="{BB962C8B-B14F-4D97-AF65-F5344CB8AC3E}">
        <p14:creationId xmlns:p14="http://schemas.microsoft.com/office/powerpoint/2010/main" val="3410089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of School Buildings in US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42" y="825500"/>
            <a:ext cx="4044100" cy="540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96303" y="5013434"/>
            <a:ext cx="24278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National Center for Education Statistics  2012-2013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855780" y="1813035"/>
            <a:ext cx="567558" cy="33107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855780" y="3258207"/>
            <a:ext cx="567558" cy="33107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855780" y="3967656"/>
            <a:ext cx="567558" cy="33107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4676" y="2333297"/>
            <a:ext cx="25224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Schools earn a “D” grade from the American Society of Civil Engineers </a:t>
            </a:r>
            <a:r>
              <a:rPr lang="en-US" i="1" dirty="0"/>
              <a:t>2013 Report Card for America’s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45808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95455-C555-3310-8647-91D6780E2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55" y="2618581"/>
            <a:ext cx="3008313" cy="1162050"/>
          </a:xfrm>
        </p:spPr>
        <p:txBody>
          <a:bodyPr wrap="square" anchor="b">
            <a:noAutofit/>
          </a:bodyPr>
          <a:lstStyle/>
          <a:p>
            <a:r>
              <a:rPr lang="en-US" sz="3600" dirty="0"/>
              <a:t>Philadelphia School District (PSD) 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Snap shot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BBA716-1660-1027-E188-591EBE1613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1961253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7370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95455-C555-3310-8647-91D6780E2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05" y="2037556"/>
            <a:ext cx="3008313" cy="1162050"/>
          </a:xfrm>
        </p:spPr>
        <p:txBody>
          <a:bodyPr wrap="square" anchor="b">
            <a:noAutofit/>
          </a:bodyPr>
          <a:lstStyle/>
          <a:p>
            <a:r>
              <a:rPr lang="en-US" sz="3600" dirty="0"/>
              <a:t>Why are schools in poor condition?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A49D09-E740-9E9D-8489-A8B081A97D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60384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5580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A5AD1-509A-0B5B-5F54-23C06B734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Asbestos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9FB39-7A3B-AA97-D785-FD3D5A8B9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5159.jpg">
            <a:extLst>
              <a:ext uri="{FF2B5EF4-FFF2-40B4-BE49-F238E27FC236}">
                <a16:creationId xmlns:a16="http://schemas.microsoft.com/office/drawing/2014/main" id="{57212641-8195-DCF8-2534-63993BB2A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 bwMode="auto">
          <a:xfrm>
            <a:off x="74855" y="825500"/>
            <a:ext cx="8899283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771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A5AD1-509A-0B5B-5F54-23C06B734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Roof Problems</a:t>
            </a:r>
          </a:p>
        </p:txBody>
      </p:sp>
      <p:pic>
        <p:nvPicPr>
          <p:cNvPr id="6" name="Content Placeholder 3" descr="IMG_4632.jpg">
            <a:extLst>
              <a:ext uri="{FF2B5EF4-FFF2-40B4-BE49-F238E27FC236}">
                <a16:creationId xmlns:a16="http://schemas.microsoft.com/office/drawing/2014/main" id="{3789EC51-F3D4-9BED-AED5-081BCBF61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0" b="7250"/>
          <a:stretch>
            <a:fillRect/>
          </a:stretch>
        </p:blipFill>
        <p:spPr bwMode="auto">
          <a:xfrm>
            <a:off x="160338" y="822038"/>
            <a:ext cx="8823324" cy="5657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188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A5AD1-509A-0B5B-5F54-23C06B734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Mold Growth</a:t>
            </a:r>
          </a:p>
        </p:txBody>
      </p:sp>
      <p:pic>
        <p:nvPicPr>
          <p:cNvPr id="5" name="Content Placeholder 3" descr="IMG_0577.jpg">
            <a:extLst>
              <a:ext uri="{FF2B5EF4-FFF2-40B4-BE49-F238E27FC236}">
                <a16:creationId xmlns:a16="http://schemas.microsoft.com/office/drawing/2014/main" id="{D8DE22CA-B49B-6689-581B-9664DD762053}"/>
              </a:ext>
            </a:extLst>
          </p:cNvPr>
          <p:cNvPicPr>
            <a:picLocks noGrp="1"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261" r="-30261"/>
          <a:stretch>
            <a:fillRect/>
          </a:stretch>
        </p:blipFill>
        <p:spPr bwMode="auto">
          <a:xfrm>
            <a:off x="2760632" y="1030076"/>
            <a:ext cx="7691468" cy="261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 descr="IMG_0586.jpg">
            <a:extLst>
              <a:ext uri="{FF2B5EF4-FFF2-40B4-BE49-F238E27FC236}">
                <a16:creationId xmlns:a16="http://schemas.microsoft.com/office/drawing/2014/main" id="{6F6600CD-F5A8-8066-195F-D8127F1CB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01" y="1030076"/>
            <a:ext cx="4040112" cy="26161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 descr="IMG_0063.jpg">
            <a:extLst>
              <a:ext uri="{FF2B5EF4-FFF2-40B4-BE49-F238E27FC236}">
                <a16:creationId xmlns:a16="http://schemas.microsoft.com/office/drawing/2014/main" id="{6038C17D-B1EF-3158-4FDC-5A20922FB764}"/>
              </a:ext>
            </a:extLst>
          </p:cNvPr>
          <p:cNvPicPr>
            <a:picLocks noGrp="1"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902" r="-17902"/>
          <a:stretch>
            <a:fillRect/>
          </a:stretch>
        </p:blipFill>
        <p:spPr bwMode="auto">
          <a:xfrm>
            <a:off x="-640209" y="3764836"/>
            <a:ext cx="5480532" cy="298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9" name="Content Placeholder 5" descr="IMG_0931.jpg">
            <a:extLst>
              <a:ext uri="{FF2B5EF4-FFF2-40B4-BE49-F238E27FC236}">
                <a16:creationId xmlns:a16="http://schemas.microsoft.com/office/drawing/2014/main" id="{7B7BCA5D-47ED-671A-6BF4-F9020BD0350A}"/>
              </a:ext>
            </a:extLst>
          </p:cNvPr>
          <p:cNvPicPr>
            <a:picLocks noGrp="1"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 bwMode="auto">
          <a:xfrm>
            <a:off x="3412067" y="3764836"/>
            <a:ext cx="6388598" cy="298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228328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8260" y="3180529"/>
            <a:ext cx="8520113" cy="558800"/>
          </a:xfrm>
        </p:spPr>
        <p:txBody>
          <a:bodyPr/>
          <a:lstStyle/>
          <a:p>
            <a:r>
              <a:rPr lang="en-US" sz="4400" dirty="0"/>
              <a:t>What can be done about this situation in schools?</a:t>
            </a:r>
          </a:p>
        </p:txBody>
      </p:sp>
    </p:spTree>
    <p:extLst>
      <p:ext uri="{BB962C8B-B14F-4D97-AF65-F5344CB8AC3E}">
        <p14:creationId xmlns:p14="http://schemas.microsoft.com/office/powerpoint/2010/main" val="2156966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6729" y="1569415"/>
            <a:ext cx="3008313" cy="1162050"/>
          </a:xfrm>
        </p:spPr>
        <p:txBody>
          <a:bodyPr wrap="square" anchor="b">
            <a:noAutofit/>
          </a:bodyPr>
          <a:lstStyle/>
          <a:p>
            <a:r>
              <a:rPr lang="en-US" sz="3200" dirty="0"/>
              <a:t>Air Quality in Indoor Environments</a:t>
            </a:r>
          </a:p>
        </p:txBody>
      </p:sp>
      <p:graphicFrame>
        <p:nvGraphicFramePr>
          <p:cNvPr id="8197" name="Rectangle 3">
            <a:extLst>
              <a:ext uri="{FF2B5EF4-FFF2-40B4-BE49-F238E27FC236}">
                <a16:creationId xmlns:a16="http://schemas.microsoft.com/office/drawing/2014/main" id="{5A5CA6D1-064F-84E6-6A93-B0689A494E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886246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414325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9977D-B705-71F8-9158-EA8E7DABB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" y="90488"/>
            <a:ext cx="8520113" cy="55880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Indoor Air Monitoring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18BEF3D-C0F8-D6DE-54EF-8FE61C318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775" y="1395732"/>
            <a:ext cx="3836988" cy="352043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317F2-8453-007C-044F-B3283E29A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9163" y="825500"/>
            <a:ext cx="3836987" cy="4660900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Monitoring: 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b="0" dirty="0"/>
              <a:t>Temperature</a:t>
            </a:r>
            <a:endParaRPr lang="en-US" b="0"/>
          </a:p>
          <a:p>
            <a:pPr>
              <a:lnSpc>
                <a:spcPct val="90000"/>
              </a:lnSpc>
            </a:pPr>
            <a:r>
              <a:rPr lang="en-US" b="0" dirty="0"/>
              <a:t>Humidity</a:t>
            </a:r>
            <a:endParaRPr lang="en-US" b="0"/>
          </a:p>
          <a:p>
            <a:pPr>
              <a:lnSpc>
                <a:spcPct val="90000"/>
              </a:lnSpc>
            </a:pPr>
            <a:r>
              <a:rPr lang="en-US" b="0" dirty="0"/>
              <a:t>PM2.5</a:t>
            </a:r>
            <a:endParaRPr lang="en-US" b="0"/>
          </a:p>
          <a:p>
            <a:pPr>
              <a:lnSpc>
                <a:spcPct val="90000"/>
              </a:lnSpc>
            </a:pPr>
            <a:endParaRPr lang="en-US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What is a comfortable temp and humidity indoors? 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sz="2800"/>
              <a:t>68-72 degrees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40-50% humidity </a:t>
            </a:r>
          </a:p>
          <a:p>
            <a:pPr marL="0" indent="-60325">
              <a:lnSpc>
                <a:spcPct val="90000"/>
              </a:lnSpc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06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9977D-B705-71F8-9158-EA8E7DABB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Indoor PM2.5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317F2-8453-007C-044F-B3283E29A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646" y="1166255"/>
            <a:ext cx="7515554" cy="1397532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Average outdoor PM2.5 level is 8ug/m3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What raises indoor PM2.5 levels at school?</a:t>
            </a:r>
          </a:p>
        </p:txBody>
      </p:sp>
      <p:pic>
        <p:nvPicPr>
          <p:cNvPr id="5" name="Picture 2" descr="http://www.alpineheatingair.com/images/healthy-home.jpg">
            <a:extLst>
              <a:ext uri="{FF2B5EF4-FFF2-40B4-BE49-F238E27FC236}">
                <a16:creationId xmlns:a16="http://schemas.microsoft.com/office/drawing/2014/main" id="{8ECD89A7-9B66-94F5-E3E2-043612FCF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921" y="2507025"/>
            <a:ext cx="6450157" cy="355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03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6FD9E-C09B-FEF4-BF1E-02790BC7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AirNote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A314D3-C6BB-179D-F177-D192F4562E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32" t="21590" r="13418" b="17426"/>
          <a:stretch/>
        </p:blipFill>
        <p:spPr>
          <a:xfrm>
            <a:off x="485531" y="1519741"/>
            <a:ext cx="8242926" cy="381851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4861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6FD9E-C09B-FEF4-BF1E-02790BC7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AirNote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E30FE-B03D-561E-4A18-00103E8F05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52" t="31266" r="50886" b="21510"/>
          <a:stretch/>
        </p:blipFill>
        <p:spPr>
          <a:xfrm>
            <a:off x="864875" y="861626"/>
            <a:ext cx="7144805" cy="51347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0684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F4CF1-8EE3-D535-A15C-96AA17174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79609-99BD-8E6D-BCBF-7754B895C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775" y="825500"/>
            <a:ext cx="7826375" cy="8897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Outdoor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https://airnote.live/dev:864475044271996/dashboard</a:t>
            </a:r>
            <a:r>
              <a:rPr lang="en-US" dirty="0"/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A9C78A5-047E-FA47-B93C-00C75261A23E}"/>
              </a:ext>
            </a:extLst>
          </p:cNvPr>
          <p:cNvSpPr txBox="1">
            <a:spLocks/>
          </p:cNvSpPr>
          <p:nvPr/>
        </p:nvSpPr>
        <p:spPr bwMode="auto">
          <a:xfrm>
            <a:off x="739774" y="2031196"/>
            <a:ext cx="7826375" cy="88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7648" rIns="0" bIns="97648" numCol="1" anchor="t" anchorCtr="0" compatLnSpc="1">
            <a:prstTxWarp prst="textNoShape">
              <a:avLst/>
            </a:prstTxWarp>
            <a:spAutoFit/>
          </a:bodyPr>
          <a:lstStyle>
            <a:lvl1pPr marL="242888" indent="-242888" algn="l" defTabSz="901700" rtl="0" eaLnBrk="1" fontAlgn="base" hangingPunct="1"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Font typeface="Wingdings" pitchFamily="2" charset="2"/>
              <a:buChar char="w"/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60400" indent="-30321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+mn-lt"/>
              </a:defRPr>
            </a:lvl2pPr>
            <a:lvl3pPr marL="1077913" indent="-30321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+mn-lt"/>
              </a:defRPr>
            </a:lvl3pPr>
            <a:lvl4pPr marL="1438275" indent="-24606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○"/>
              <a:defRPr sz="1600">
                <a:solidFill>
                  <a:srgbClr val="000000"/>
                </a:solidFill>
                <a:latin typeface="+mn-lt"/>
              </a:defRPr>
            </a:lvl4pPr>
            <a:lvl5pPr marL="17954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5pPr>
            <a:lvl6pPr marL="22526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6pPr>
            <a:lvl7pPr marL="27098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7pPr>
            <a:lvl8pPr marL="31670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8pPr>
            <a:lvl9pPr marL="36242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>
                <a:hlinkClick r:id="rId3"/>
              </a:rPr>
              <a:t>Indoor</a:t>
            </a:r>
          </a:p>
          <a:p>
            <a:pPr marL="0" indent="0">
              <a:buNone/>
            </a:pPr>
            <a:r>
              <a:rPr lang="en-US" kern="0" dirty="0">
                <a:hlinkClick r:id="rId3"/>
              </a:rPr>
              <a:t>https://airnote.live/dev:864475044270501/dashboard</a:t>
            </a:r>
            <a:r>
              <a:rPr lang="en-US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9436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hield-on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9241"/>
            <a:ext cx="2689554" cy="311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75794" y="3483737"/>
            <a:ext cx="61956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tx1"/>
                </a:solidFill>
              </a:rPr>
              <a:t>https://www.facebook.com</a:t>
            </a:r>
            <a:r>
              <a:rPr lang="en-US" sz="2500">
                <a:solidFill>
                  <a:schemeClr val="tx1"/>
                </a:solidFill>
              </a:rPr>
              <a:t>/CECatCEET</a:t>
            </a:r>
            <a:endParaRPr lang="en-US" sz="25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6" r="15197"/>
          <a:stretch/>
        </p:blipFill>
        <p:spPr>
          <a:xfrm>
            <a:off x="1394012" y="3351085"/>
            <a:ext cx="759370" cy="7423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418" y="4532860"/>
            <a:ext cx="781782" cy="7655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4677087"/>
            <a:ext cx="31935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chemeClr val="tx1"/>
                </a:solidFill>
              </a:rPr>
              <a:t>@</a:t>
            </a:r>
            <a:r>
              <a:rPr lang="en-US" sz="2500" dirty="0" err="1">
                <a:solidFill>
                  <a:schemeClr val="tx1"/>
                </a:solidFill>
              </a:rPr>
              <a:t>UPennCEET_CEC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8827" y="5514945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536575"/>
            <a:ext cx="5918200" cy="1143000"/>
          </a:xfrm>
        </p:spPr>
        <p:txBody>
          <a:bodyPr/>
          <a:lstStyle/>
          <a:p>
            <a:r>
              <a:rPr lang="en-US" dirty="0"/>
              <a:t>Exposures at HOME</a:t>
            </a:r>
          </a:p>
        </p:txBody>
      </p:sp>
      <p:pic>
        <p:nvPicPr>
          <p:cNvPr id="2050" name="Picture 2" descr="http://www.alpineheatingair.com/images/healthy-h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57" y="1422567"/>
            <a:ext cx="8763000" cy="482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3.gstatic.com/images?q=tbn:ANd9GcTn-obXK_X_F2FWu0btDeYvcAZ2LJ48xQoWPxWBjQ_FuBXiJcZ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-104776"/>
            <a:ext cx="1628775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1.gstatic.com/images?q=tbn:ANd9GcSrzm8ZfgqAvceiE1hAML7JAC-fQci37rDqTENIwp1xC22xAt7yl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"/>
            <a:ext cx="1876425" cy="145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encrypted-tbn1.gstatic.com/images?q=tbn:ANd9GcQLfz-omkDT-HGho86fzHmPXQ9SHwnO9YF8UhRvS-cjGpTjm31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7" y="1067142"/>
            <a:ext cx="1500043" cy="153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895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33703" y="0"/>
            <a:ext cx="7772400" cy="1143000"/>
          </a:xfrm>
          <a:noFill/>
          <a:ln/>
        </p:spPr>
        <p:txBody>
          <a:bodyPr/>
          <a:lstStyle/>
          <a:p>
            <a:r>
              <a:rPr lang="en-US" dirty="0"/>
              <a:t>Health Effects Often Attributed to  Poor IAQ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502980" y="1915510"/>
            <a:ext cx="5943600" cy="1905363"/>
          </a:xfrm>
          <a:noFill/>
          <a:ln/>
        </p:spPr>
        <p:txBody>
          <a:bodyPr/>
          <a:lstStyle/>
          <a:p>
            <a:r>
              <a:rPr lang="en-US" sz="2400" dirty="0"/>
              <a:t>Irritation of mucous membranes</a:t>
            </a:r>
          </a:p>
          <a:p>
            <a:r>
              <a:rPr lang="en-US" sz="2400" dirty="0"/>
              <a:t>Headache </a:t>
            </a:r>
          </a:p>
          <a:p>
            <a:r>
              <a:rPr lang="en-US" sz="2400" dirty="0"/>
              <a:t>Lethargy</a:t>
            </a:r>
          </a:p>
          <a:p>
            <a:r>
              <a:rPr lang="en-US" sz="2400" dirty="0"/>
              <a:t>Sinus congestion</a:t>
            </a:r>
          </a:p>
        </p:txBody>
      </p:sp>
    </p:spTree>
    <p:extLst>
      <p:ext uri="{BB962C8B-B14F-4D97-AF65-F5344CB8AC3E}">
        <p14:creationId xmlns:p14="http://schemas.microsoft.com/office/powerpoint/2010/main" val="379059549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Combined Effects of  Environmental Exposure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486786"/>
              </p:ext>
            </p:extLst>
          </p:nvPr>
        </p:nvGraphicFramePr>
        <p:xfrm>
          <a:off x="724010" y="835572"/>
          <a:ext cx="7805135" cy="5439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Brace 5"/>
          <p:cNvSpPr/>
          <p:nvPr/>
        </p:nvSpPr>
        <p:spPr bwMode="auto">
          <a:xfrm>
            <a:off x="2112579" y="1261241"/>
            <a:ext cx="518055" cy="1245476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6221" y="1261241"/>
            <a:ext cx="13389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Aldehydes</a:t>
            </a:r>
          </a:p>
          <a:p>
            <a:r>
              <a:rPr lang="en-US" dirty="0"/>
              <a:t>Anhydrides</a:t>
            </a:r>
          </a:p>
          <a:p>
            <a:r>
              <a:rPr lang="en-US" dirty="0" err="1"/>
              <a:t>Isocyanates</a:t>
            </a:r>
            <a:endParaRPr lang="en-US" dirty="0"/>
          </a:p>
          <a:p>
            <a:r>
              <a:rPr lang="en-US" dirty="0"/>
              <a:t>Metals</a:t>
            </a:r>
          </a:p>
          <a:p>
            <a:r>
              <a:rPr lang="en-US" dirty="0"/>
              <a:t>Chlorine</a:t>
            </a:r>
          </a:p>
          <a:p>
            <a:r>
              <a:rPr lang="en-US" dirty="0"/>
              <a:t>Styrene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34486" y="1489840"/>
            <a:ext cx="1549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2168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Myths about Indoor Air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Air Fresheners clean the air</a:t>
            </a:r>
          </a:p>
        </p:txBody>
      </p:sp>
      <p:pic>
        <p:nvPicPr>
          <p:cNvPr id="4098" name="Picture 2" descr="Image result for air freshen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34290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1500" y="2363680"/>
            <a:ext cx="358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NO!!  They contain fragrances and other chemicals that worsen asthma</a:t>
            </a:r>
            <a:br>
              <a:rPr lang="en-US" sz="2800" b="1" dirty="0">
                <a:solidFill>
                  <a:srgbClr val="FF0000"/>
                </a:solidFill>
              </a:rPr>
            </a:b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4229100" y="1441341"/>
            <a:ext cx="4267200" cy="2895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6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Myths about Indoor Air Quality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It’s a good idea to spray aerosol disinfectants into the air to eliminate bacteria and viruses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Image result for lys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52600"/>
            <a:ext cx="14478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1694" y="3855052"/>
            <a:ext cx="37022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NO!!! These products are intended to be sprayed </a:t>
            </a:r>
            <a:r>
              <a:rPr lang="en-US" b="1" u="sng" dirty="0">
                <a:solidFill>
                  <a:srgbClr val="FF0000"/>
                </a:solidFill>
              </a:rPr>
              <a:t>on</a:t>
            </a:r>
            <a:r>
              <a:rPr lang="en-US" b="1" dirty="0">
                <a:solidFill>
                  <a:srgbClr val="FF0000"/>
                </a:solidFill>
              </a:rPr>
              <a:t> surfaces </a:t>
            </a:r>
            <a:r>
              <a:rPr lang="en-US" b="1" u="sng" dirty="0">
                <a:solidFill>
                  <a:srgbClr val="FF0000"/>
                </a:solidFill>
              </a:rPr>
              <a:t>not</a:t>
            </a:r>
            <a:r>
              <a:rPr lang="en-US" b="1" dirty="0">
                <a:solidFill>
                  <a:srgbClr val="FF0000"/>
                </a:solidFill>
              </a:rPr>
              <a:t> in the air.  They contain alcohol, aldehydes and fragrances which can exacerbate asthma. </a:t>
            </a:r>
            <a:br>
              <a:rPr lang="en-US" b="1" dirty="0">
                <a:solidFill>
                  <a:srgbClr val="FF0000"/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Aerosols should not be used in schools because the tiny particles stay in the air for hours and penetrate lungs deeply</a:t>
            </a:r>
          </a:p>
        </p:txBody>
      </p:sp>
      <p:pic>
        <p:nvPicPr>
          <p:cNvPr id="5124" name="Picture 4" descr="Image result for aerosol sp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964" y="4324475"/>
            <a:ext cx="2857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ultiply 10"/>
          <p:cNvSpPr/>
          <p:nvPr/>
        </p:nvSpPr>
        <p:spPr>
          <a:xfrm>
            <a:off x="5342965" y="2048664"/>
            <a:ext cx="1485900" cy="18288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E8A9B7-EB95-4185-BE98-BA2223BD7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1058" y="4324475"/>
            <a:ext cx="1819529" cy="1790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97A1DB-5BF9-4FB1-B65D-2F73D4E4F1AC}"/>
              </a:ext>
            </a:extLst>
          </p:cNvPr>
          <p:cNvSpPr txBox="1"/>
          <p:nvPr/>
        </p:nvSpPr>
        <p:spPr>
          <a:xfrm>
            <a:off x="7377344" y="4012707"/>
            <a:ext cx="1766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Better Choice</a:t>
            </a:r>
          </a:p>
        </p:txBody>
      </p:sp>
    </p:spTree>
    <p:extLst>
      <p:ext uri="{BB962C8B-B14F-4D97-AF65-F5344CB8AC3E}">
        <p14:creationId xmlns:p14="http://schemas.microsoft.com/office/powerpoint/2010/main" val="337451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454025" y="90488"/>
            <a:ext cx="8520113" cy="558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rmAutofit/>
          </a:bodyPr>
          <a:lstStyle/>
          <a:p>
            <a:pPr defTabSz="969963">
              <a:spcAft>
                <a:spcPts val="600"/>
              </a:spcAft>
            </a:pPr>
            <a:r>
              <a:rPr lang="en-US" sz="3200" b="1">
                <a:solidFill>
                  <a:srgbClr val="AA2B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Mold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739775" y="825500"/>
            <a:ext cx="3836988" cy="4660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97648" rIns="0" bIns="97648" numCol="1" rtlCol="0" anchor="t" anchorCtr="0" compatLnSpc="1">
            <a:prstTxWarp prst="textNoShape">
              <a:avLst/>
            </a:prstTxWarp>
            <a:normAutofit/>
          </a:bodyPr>
          <a:lstStyle/>
          <a:p>
            <a:pPr defTabSz="901700">
              <a:spcAft>
                <a:spcPts val="200"/>
              </a:spcAft>
              <a:buClr>
                <a:schemeClr val="tx2"/>
              </a:buClr>
            </a:pP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Every inside and outside environment has mold</a:t>
            </a:r>
          </a:p>
          <a:p>
            <a:pPr defTabSz="901700">
              <a:spcAft>
                <a:spcPts val="200"/>
              </a:spcAft>
              <a:buClr>
                <a:schemeClr val="tx2"/>
              </a:buClr>
            </a:pPr>
            <a:endParaRPr lang="en-US" sz="28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defTabSz="901700">
              <a:spcAft>
                <a:spcPts val="200"/>
              </a:spcAft>
              <a:buClr>
                <a:schemeClr val="tx2"/>
              </a:buClr>
            </a:pP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Mold grows is large amounts only when there is water intrusion and humidity remains &gt;50%</a:t>
            </a:r>
          </a:p>
        </p:txBody>
      </p:sp>
      <p:pic>
        <p:nvPicPr>
          <p:cNvPr id="5" name="Picture 2" descr="https://encrypted-tbn2.gstatic.com/images?q=tbn:ANd9GcQkFhvO4ZLkyxlWSlWfwibXhFUe5KuOJ2kvUafVUs_jbALeLVKy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9163" y="1718932"/>
            <a:ext cx="3836987" cy="287403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215677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Illness Caused by Mold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2" y="1361528"/>
            <a:ext cx="7826375" cy="3408776"/>
          </a:xfrm>
        </p:spPr>
        <p:txBody>
          <a:bodyPr>
            <a:noAutofit/>
          </a:bodyPr>
          <a:lstStyle/>
          <a:p>
            <a:r>
              <a:rPr lang="en-US" dirty="0"/>
              <a:t>Anyone can become allergic to mold if the exposure is great or long lasting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Individuals with allergies are more likely to become allergic to mold</a:t>
            </a:r>
            <a:br>
              <a:rPr lang="en-US" dirty="0"/>
            </a:br>
            <a:endParaRPr lang="en-US" dirty="0"/>
          </a:p>
          <a:p>
            <a:r>
              <a:rPr lang="en-US" dirty="0"/>
              <a:t>Exacerbation of allergy leading to asthma can occur with ongoing exposure</a:t>
            </a:r>
          </a:p>
        </p:txBody>
      </p:sp>
    </p:spTree>
    <p:extLst>
      <p:ext uri="{BB962C8B-B14F-4D97-AF65-F5344CB8AC3E}">
        <p14:creationId xmlns:p14="http://schemas.microsoft.com/office/powerpoint/2010/main" val="3995158823"/>
      </p:ext>
    </p:extLst>
  </p:cSld>
  <p:clrMapOvr>
    <a:masterClrMapping/>
  </p:clrMapOvr>
</p:sld>
</file>

<file path=ppt/theme/theme1.xml><?xml version="1.0" encoding="utf-8"?>
<a:theme xmlns:a="http://schemas.openxmlformats.org/drawingml/2006/main" name="Perelman&amp;CEET-Template">
  <a:themeElements>
    <a:clrScheme name="Perelman School of Medicine Template 2011 10">
      <a:dk1>
        <a:srgbClr val="000000"/>
      </a:dk1>
      <a:lt1>
        <a:srgbClr val="FFFFFF"/>
      </a:lt1>
      <a:dk2>
        <a:srgbClr val="800000"/>
      </a:dk2>
      <a:lt2>
        <a:srgbClr val="C0C0C0"/>
      </a:lt2>
      <a:accent1>
        <a:srgbClr val="0099E6"/>
      </a:accent1>
      <a:accent2>
        <a:srgbClr val="F6C700"/>
      </a:accent2>
      <a:accent3>
        <a:srgbClr val="FFFFFF"/>
      </a:accent3>
      <a:accent4>
        <a:srgbClr val="000000"/>
      </a:accent4>
      <a:accent5>
        <a:srgbClr val="AACAF0"/>
      </a:accent5>
      <a:accent6>
        <a:srgbClr val="DFB400"/>
      </a:accent6>
      <a:hlink>
        <a:srgbClr val="003399"/>
      </a:hlink>
      <a:folHlink>
        <a:srgbClr val="6600CC"/>
      </a:folHlink>
    </a:clrScheme>
    <a:fontScheme name="Perelman School of Medicine Template 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erelman School of Medicine Template 201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elman School of Medicine Template 201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8">
        <a:dk1>
          <a:srgbClr val="4A85FA"/>
        </a:dk1>
        <a:lt1>
          <a:srgbClr val="FFFFFF"/>
        </a:lt1>
        <a:dk2>
          <a:srgbClr val="001D3A"/>
        </a:dk2>
        <a:lt2>
          <a:srgbClr val="003366"/>
        </a:lt2>
        <a:accent1>
          <a:srgbClr val="A66E5A"/>
        </a:accent1>
        <a:accent2>
          <a:srgbClr val="BA003E"/>
        </a:accent2>
        <a:accent3>
          <a:srgbClr val="AAABAE"/>
        </a:accent3>
        <a:accent4>
          <a:srgbClr val="DADADA"/>
        </a:accent4>
        <a:accent5>
          <a:srgbClr val="D0BAB5"/>
        </a:accent5>
        <a:accent6>
          <a:srgbClr val="A80037"/>
        </a:accent6>
        <a:hlink>
          <a:srgbClr val="666633"/>
        </a:hlink>
        <a:folHlink>
          <a:srgbClr val="FEC42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elman School of Medicine Template 2011 9">
        <a:dk1>
          <a:srgbClr val="000000"/>
        </a:dk1>
        <a:lt1>
          <a:srgbClr val="FFFFFF"/>
        </a:lt1>
        <a:dk2>
          <a:srgbClr val="A2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10">
        <a:dk1>
          <a:srgbClr val="000000"/>
        </a:dk1>
        <a:lt1>
          <a:srgbClr val="FFFFFF"/>
        </a:lt1>
        <a:dk2>
          <a:srgbClr val="80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14627</TotalTime>
  <Pages>32</Pages>
  <Words>1126</Words>
  <Application>Microsoft Office PowerPoint</Application>
  <PresentationFormat>Letter Paper (8.5x11 in)</PresentationFormat>
  <Paragraphs>149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Franklin Gothic Book</vt:lpstr>
      <vt:lpstr>Wingdings</vt:lpstr>
      <vt:lpstr>Perelman&amp;CEET-Template</vt:lpstr>
      <vt:lpstr>Poor Indoor Air Quality</vt:lpstr>
      <vt:lpstr>Air Quality in Indoor Environments</vt:lpstr>
      <vt:lpstr>Exposures at HOME</vt:lpstr>
      <vt:lpstr>Health Effects Often Attributed to  Poor IAQ </vt:lpstr>
      <vt:lpstr>Combined Effects of  Environmental Exposure</vt:lpstr>
      <vt:lpstr>Myths about Indoor Air Quality</vt:lpstr>
      <vt:lpstr>Myths about Indoor Air Quality</vt:lpstr>
      <vt:lpstr>PowerPoint Presentation</vt:lpstr>
      <vt:lpstr>Illness Caused by Mold</vt:lpstr>
      <vt:lpstr>Volatile Organic Compounds</vt:lpstr>
      <vt:lpstr>Ventilation and Respiratory Aerosols</vt:lpstr>
      <vt:lpstr>Filtration and Respiratory Aerosols</vt:lpstr>
      <vt:lpstr>Age of School Buildings in US</vt:lpstr>
      <vt:lpstr>Philadelphia School District (PSD)   Snap shot</vt:lpstr>
      <vt:lpstr>Why are schools in poor condition?</vt:lpstr>
      <vt:lpstr> Asbestos</vt:lpstr>
      <vt:lpstr>Roof Problems</vt:lpstr>
      <vt:lpstr>Mold Growth</vt:lpstr>
      <vt:lpstr>What can be done about this situation in schools?</vt:lpstr>
      <vt:lpstr>Indoor Air Monitoring</vt:lpstr>
      <vt:lpstr>Indoor PM2.5 levels</vt:lpstr>
      <vt:lpstr>AirNote</vt:lpstr>
      <vt:lpstr>AirNote</vt:lpstr>
      <vt:lpstr>Dashboards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Cumulative Impacts of Exposure</dc:title>
  <dc:creator>Marilyn</dc:creator>
  <cp:lastModifiedBy>Wood, Adrian</cp:lastModifiedBy>
  <cp:revision>92</cp:revision>
  <cp:lastPrinted>2003-06-10T14:31:25Z</cp:lastPrinted>
  <dcterms:created xsi:type="dcterms:W3CDTF">2014-09-27T23:14:08Z</dcterms:created>
  <dcterms:modified xsi:type="dcterms:W3CDTF">2025-11-24T21:55:16Z</dcterms:modified>
</cp:coreProperties>
</file>