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2"/>
  </p:notesMasterIdLst>
  <p:sldIdLst>
    <p:sldId id="1557" r:id="rId6"/>
    <p:sldId id="1580" r:id="rId7"/>
    <p:sldId id="280" r:id="rId8"/>
    <p:sldId id="1578" r:id="rId9"/>
    <p:sldId id="1581" r:id="rId10"/>
    <p:sldId id="257" r:id="rId11"/>
    <p:sldId id="270" r:id="rId12"/>
    <p:sldId id="278" r:id="rId13"/>
    <p:sldId id="1579" r:id="rId14"/>
    <p:sldId id="261" r:id="rId15"/>
    <p:sldId id="259" r:id="rId16"/>
    <p:sldId id="409" r:id="rId17"/>
    <p:sldId id="892" r:id="rId18"/>
    <p:sldId id="1582" r:id="rId19"/>
    <p:sldId id="1559" r:id="rId20"/>
    <p:sldId id="1569" r:id="rId21"/>
    <p:sldId id="1562" r:id="rId22"/>
    <p:sldId id="1570" r:id="rId23"/>
    <p:sldId id="1571" r:id="rId24"/>
    <p:sldId id="1572" r:id="rId25"/>
    <p:sldId id="1573" r:id="rId26"/>
    <p:sldId id="1575" r:id="rId27"/>
    <p:sldId id="1574" r:id="rId28"/>
    <p:sldId id="1566" r:id="rId29"/>
    <p:sldId id="1576" r:id="rId30"/>
    <p:sldId id="1563" r:id="rId31"/>
    <p:sldId id="1564" r:id="rId32"/>
    <p:sldId id="1567" r:id="rId33"/>
    <p:sldId id="1568" r:id="rId34"/>
    <p:sldId id="1577" r:id="rId35"/>
    <p:sldId id="256" r:id="rId36"/>
    <p:sldId id="1544" r:id="rId37"/>
    <p:sldId id="1554" r:id="rId38"/>
    <p:sldId id="1556" r:id="rId39"/>
    <p:sldId id="1549" r:id="rId40"/>
    <p:sldId id="1560" r:id="rId41"/>
  </p:sldIdLst>
  <p:sldSz cx="9144000" cy="6858000" type="screen4x3"/>
  <p:notesSz cx="6858000" cy="9144000"/>
  <p:defaultTextStyle>
    <a:defPPr>
      <a:defRPr lang="en-US"/>
    </a:defPPr>
    <a:lvl1pPr algn="l" rtl="0" eaLnBrk="0" fontAlgn="base" hangingPunct="0">
      <a:spcBef>
        <a:spcPct val="0"/>
      </a:spcBef>
      <a:spcAft>
        <a:spcPct val="0"/>
      </a:spcAft>
      <a:defRPr sz="1400" kern="1200">
        <a:solidFill>
          <a:schemeClr val="tx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400" kern="1200">
        <a:solidFill>
          <a:schemeClr val="tx2"/>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400" kern="1200">
        <a:solidFill>
          <a:schemeClr val="tx2"/>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400" kern="1200">
        <a:solidFill>
          <a:schemeClr val="tx2"/>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400" kern="1200">
        <a:solidFill>
          <a:schemeClr val="tx2"/>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kern="1200">
        <a:solidFill>
          <a:schemeClr val="tx2"/>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kern="1200">
        <a:solidFill>
          <a:schemeClr val="tx2"/>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kern="1200">
        <a:solidFill>
          <a:schemeClr val="tx2"/>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kern="1200">
        <a:solidFill>
          <a:schemeClr val="tx2"/>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57" autoAdjust="0"/>
  </p:normalViewPr>
  <p:slideViewPr>
    <p:cSldViewPr snapToGrid="0">
      <p:cViewPr varScale="1">
        <p:scale>
          <a:sx n="63" d="100"/>
          <a:sy n="63" d="100"/>
        </p:scale>
        <p:origin x="6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C4669A-8243-486A-B760-7708633FCB6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29BB53E1-B7DC-4E53-B35F-6516968BEFB6}">
      <dgm:prSet phldrT="[Text]"/>
      <dgm:spPr/>
      <dgm:t>
        <a:bodyPr/>
        <a:lstStyle/>
        <a:p>
          <a:r>
            <a:rPr lang="en-US" dirty="0"/>
            <a:t>Asthma</a:t>
          </a:r>
        </a:p>
      </dgm:t>
    </dgm:pt>
    <dgm:pt modelId="{1BFBA00D-E9D5-404B-97F0-218F35FD3D79}" type="parTrans" cxnId="{D153FDB5-A06B-4423-B3E1-F99E8929E665}">
      <dgm:prSet/>
      <dgm:spPr/>
      <dgm:t>
        <a:bodyPr/>
        <a:lstStyle/>
        <a:p>
          <a:endParaRPr lang="en-US"/>
        </a:p>
      </dgm:t>
    </dgm:pt>
    <dgm:pt modelId="{0D5EA57E-E10F-47C6-8301-C3837B697BB3}" type="sibTrans" cxnId="{D153FDB5-A06B-4423-B3E1-F99E8929E665}">
      <dgm:prSet/>
      <dgm:spPr/>
      <dgm:t>
        <a:bodyPr/>
        <a:lstStyle/>
        <a:p>
          <a:endParaRPr lang="en-US"/>
        </a:p>
      </dgm:t>
    </dgm:pt>
    <dgm:pt modelId="{7643BD16-90C9-4F85-9CE4-8CEF1B466AB6}">
      <dgm:prSet phldrT="[Text]"/>
      <dgm:spPr/>
      <dgm:t>
        <a:bodyPr/>
        <a:lstStyle/>
        <a:p>
          <a:r>
            <a:rPr lang="en-US" dirty="0"/>
            <a:t>Nitrogen oxides</a:t>
          </a:r>
        </a:p>
      </dgm:t>
    </dgm:pt>
    <dgm:pt modelId="{BAA9463C-8848-4AD0-A152-01DF43B64B3B}" type="parTrans" cxnId="{61CB4385-DB32-4AF7-8BB6-BE595C8430A9}">
      <dgm:prSet/>
      <dgm:spPr/>
      <dgm:t>
        <a:bodyPr/>
        <a:lstStyle/>
        <a:p>
          <a:endParaRPr lang="en-US"/>
        </a:p>
      </dgm:t>
    </dgm:pt>
    <dgm:pt modelId="{3F7C434F-F068-4C6F-AC9D-63B1B15989FB}" type="sibTrans" cxnId="{61CB4385-DB32-4AF7-8BB6-BE595C8430A9}">
      <dgm:prSet/>
      <dgm:spPr/>
      <dgm:t>
        <a:bodyPr/>
        <a:lstStyle/>
        <a:p>
          <a:endParaRPr lang="en-US"/>
        </a:p>
      </dgm:t>
    </dgm:pt>
    <dgm:pt modelId="{F0C62DD6-A4B6-4DA1-A997-86C1253DB230}">
      <dgm:prSet phldrT="[Text]"/>
      <dgm:spPr/>
      <dgm:t>
        <a:bodyPr/>
        <a:lstStyle/>
        <a:p>
          <a:r>
            <a:rPr lang="en-US" dirty="0"/>
            <a:t>Ozone</a:t>
          </a:r>
        </a:p>
      </dgm:t>
    </dgm:pt>
    <dgm:pt modelId="{DE57C28D-949A-4998-AED3-693EAC1562DF}" type="parTrans" cxnId="{7EFB6660-7B78-4691-994F-DC076D97954C}">
      <dgm:prSet/>
      <dgm:spPr/>
      <dgm:t>
        <a:bodyPr/>
        <a:lstStyle/>
        <a:p>
          <a:endParaRPr lang="en-US"/>
        </a:p>
      </dgm:t>
    </dgm:pt>
    <dgm:pt modelId="{41CBC256-C629-4689-9CD7-180B10E06D87}" type="sibTrans" cxnId="{7EFB6660-7B78-4691-994F-DC076D97954C}">
      <dgm:prSet/>
      <dgm:spPr/>
      <dgm:t>
        <a:bodyPr/>
        <a:lstStyle/>
        <a:p>
          <a:endParaRPr lang="en-US"/>
        </a:p>
      </dgm:t>
    </dgm:pt>
    <dgm:pt modelId="{1BF67428-6CC2-40DE-B7C3-209B9AB183E4}">
      <dgm:prSet phldrT="[Text]"/>
      <dgm:spPr/>
      <dgm:t>
        <a:bodyPr/>
        <a:lstStyle/>
        <a:p>
          <a:r>
            <a:rPr lang="en-US" dirty="0"/>
            <a:t>Particulates (PM 2.5)</a:t>
          </a:r>
        </a:p>
      </dgm:t>
    </dgm:pt>
    <dgm:pt modelId="{7ED54C5E-68DF-49F2-8034-7161918E0280}" type="parTrans" cxnId="{84C2E0A5-6090-4583-9D6C-CA15E717B7B1}">
      <dgm:prSet/>
      <dgm:spPr/>
      <dgm:t>
        <a:bodyPr/>
        <a:lstStyle/>
        <a:p>
          <a:endParaRPr lang="en-US"/>
        </a:p>
      </dgm:t>
    </dgm:pt>
    <dgm:pt modelId="{BBAD07E4-AB77-422A-A4A1-E39EF6D10E8D}" type="sibTrans" cxnId="{84C2E0A5-6090-4583-9D6C-CA15E717B7B1}">
      <dgm:prSet/>
      <dgm:spPr/>
      <dgm:t>
        <a:bodyPr/>
        <a:lstStyle/>
        <a:p>
          <a:endParaRPr lang="en-US"/>
        </a:p>
      </dgm:t>
    </dgm:pt>
    <dgm:pt modelId="{B4C84435-9BC9-44D1-B7E1-B6860B4FF518}">
      <dgm:prSet phldrT="[Text]"/>
      <dgm:spPr/>
      <dgm:t>
        <a:bodyPr/>
        <a:lstStyle/>
        <a:p>
          <a:r>
            <a:rPr lang="en-US" dirty="0"/>
            <a:t>Sulfur dioxide</a:t>
          </a:r>
        </a:p>
      </dgm:t>
    </dgm:pt>
    <dgm:pt modelId="{0DFCFB75-DDF5-4FCA-9E51-C5479EB9D551}" type="parTrans" cxnId="{3B2CDE24-0B98-4BFE-943D-D2834F8C24FA}">
      <dgm:prSet/>
      <dgm:spPr/>
      <dgm:t>
        <a:bodyPr/>
        <a:lstStyle/>
        <a:p>
          <a:endParaRPr lang="en-US"/>
        </a:p>
      </dgm:t>
    </dgm:pt>
    <dgm:pt modelId="{A0B226D0-2CEB-43E6-B254-1DCB3B1B2DF8}" type="sibTrans" cxnId="{3B2CDE24-0B98-4BFE-943D-D2834F8C24FA}">
      <dgm:prSet/>
      <dgm:spPr/>
      <dgm:t>
        <a:bodyPr/>
        <a:lstStyle/>
        <a:p>
          <a:endParaRPr lang="en-US"/>
        </a:p>
      </dgm:t>
    </dgm:pt>
    <dgm:pt modelId="{54BCB64E-429A-4782-AAFD-F84ACB247343}">
      <dgm:prSet phldrT="[Text]"/>
      <dgm:spPr/>
      <dgm:t>
        <a:bodyPr/>
        <a:lstStyle/>
        <a:p>
          <a:r>
            <a:rPr lang="en-US" dirty="0"/>
            <a:t>Pollen</a:t>
          </a:r>
        </a:p>
      </dgm:t>
    </dgm:pt>
    <dgm:pt modelId="{14EBF9CC-AAEC-4A60-B175-DD4C21884B6E}" type="parTrans" cxnId="{AB988282-AEEC-4708-9031-44A7FC65B81C}">
      <dgm:prSet/>
      <dgm:spPr/>
      <dgm:t>
        <a:bodyPr/>
        <a:lstStyle/>
        <a:p>
          <a:endParaRPr lang="en-US"/>
        </a:p>
      </dgm:t>
    </dgm:pt>
    <dgm:pt modelId="{1C275841-FF25-4C36-82E5-AFDDCA55A1A8}" type="sibTrans" cxnId="{AB988282-AEEC-4708-9031-44A7FC65B81C}">
      <dgm:prSet/>
      <dgm:spPr/>
      <dgm:t>
        <a:bodyPr/>
        <a:lstStyle/>
        <a:p>
          <a:endParaRPr lang="en-US"/>
        </a:p>
      </dgm:t>
    </dgm:pt>
    <dgm:pt modelId="{42B01641-2BC9-4126-8C00-83C5A801142D}">
      <dgm:prSet phldrT="[Text]"/>
      <dgm:spPr/>
      <dgm:t>
        <a:bodyPr/>
        <a:lstStyle/>
        <a:p>
          <a:r>
            <a:rPr lang="en-US" dirty="0"/>
            <a:t>Mold</a:t>
          </a:r>
        </a:p>
      </dgm:t>
    </dgm:pt>
    <dgm:pt modelId="{F52C7F1E-17CB-4E50-8376-A122204A451B}" type="parTrans" cxnId="{BA2F10C2-43D0-4FB7-A6EF-F20B926BB098}">
      <dgm:prSet/>
      <dgm:spPr/>
      <dgm:t>
        <a:bodyPr/>
        <a:lstStyle/>
        <a:p>
          <a:endParaRPr lang="en-US"/>
        </a:p>
      </dgm:t>
    </dgm:pt>
    <dgm:pt modelId="{591930F9-6C88-4E52-BEFA-DE831467717A}" type="sibTrans" cxnId="{BA2F10C2-43D0-4FB7-A6EF-F20B926BB098}">
      <dgm:prSet/>
      <dgm:spPr/>
      <dgm:t>
        <a:bodyPr/>
        <a:lstStyle/>
        <a:p>
          <a:endParaRPr lang="en-US"/>
        </a:p>
      </dgm:t>
    </dgm:pt>
    <dgm:pt modelId="{D841C30D-8F45-4286-80F2-08FC409EFD8C}">
      <dgm:prSet phldrT="[Text]"/>
      <dgm:spPr/>
      <dgm:t>
        <a:bodyPr/>
        <a:lstStyle/>
        <a:p>
          <a:r>
            <a:rPr lang="en-US" dirty="0"/>
            <a:t>Cockroach allergens</a:t>
          </a:r>
        </a:p>
      </dgm:t>
    </dgm:pt>
    <dgm:pt modelId="{EED4332F-BD2A-4197-85CF-DE2C19D8638E}" type="parTrans" cxnId="{583D206A-CB79-453A-85C9-FE632BDA509D}">
      <dgm:prSet/>
      <dgm:spPr/>
      <dgm:t>
        <a:bodyPr/>
        <a:lstStyle/>
        <a:p>
          <a:endParaRPr lang="en-US"/>
        </a:p>
      </dgm:t>
    </dgm:pt>
    <dgm:pt modelId="{1A2F2959-666B-430B-BAF2-BCC1A9A26B65}" type="sibTrans" cxnId="{583D206A-CB79-453A-85C9-FE632BDA509D}">
      <dgm:prSet/>
      <dgm:spPr/>
      <dgm:t>
        <a:bodyPr/>
        <a:lstStyle/>
        <a:p>
          <a:endParaRPr lang="en-US"/>
        </a:p>
      </dgm:t>
    </dgm:pt>
    <dgm:pt modelId="{EF4C1240-A4E8-4A7F-88AD-54AD77D30302}">
      <dgm:prSet phldrT="[Text]"/>
      <dgm:spPr/>
      <dgm:t>
        <a:bodyPr/>
        <a:lstStyle/>
        <a:p>
          <a:r>
            <a:rPr lang="en-US" dirty="0"/>
            <a:t>Smoking</a:t>
          </a:r>
        </a:p>
      </dgm:t>
    </dgm:pt>
    <dgm:pt modelId="{4F22C60F-3B50-4FFD-9D7B-F56BDEDEC9CC}" type="parTrans" cxnId="{8795F39D-64BD-4068-BC97-FBF7326EB582}">
      <dgm:prSet/>
      <dgm:spPr/>
      <dgm:t>
        <a:bodyPr/>
        <a:lstStyle/>
        <a:p>
          <a:endParaRPr lang="en-US"/>
        </a:p>
      </dgm:t>
    </dgm:pt>
    <dgm:pt modelId="{55F99AD3-D068-4EEA-AD70-3ECD5DC470C5}" type="sibTrans" cxnId="{8795F39D-64BD-4068-BC97-FBF7326EB582}">
      <dgm:prSet/>
      <dgm:spPr/>
      <dgm:t>
        <a:bodyPr/>
        <a:lstStyle/>
        <a:p>
          <a:endParaRPr lang="en-US"/>
        </a:p>
      </dgm:t>
    </dgm:pt>
    <dgm:pt modelId="{071FE620-13A6-4977-A489-2DEE79394DEC}">
      <dgm:prSet phldrT="[Text]"/>
      <dgm:spPr/>
      <dgm:t>
        <a:bodyPr/>
        <a:lstStyle/>
        <a:p>
          <a:r>
            <a:rPr lang="en-US" dirty="0"/>
            <a:t>Hazardous Air Pollutants</a:t>
          </a:r>
        </a:p>
      </dgm:t>
    </dgm:pt>
    <dgm:pt modelId="{80A3ABCA-3ACF-4644-AD4E-69DF088EA9C7}" type="parTrans" cxnId="{8E8F8BD1-2335-4BD5-98AE-61698F14FBAA}">
      <dgm:prSet/>
      <dgm:spPr/>
      <dgm:t>
        <a:bodyPr/>
        <a:lstStyle/>
        <a:p>
          <a:endParaRPr lang="en-US"/>
        </a:p>
      </dgm:t>
    </dgm:pt>
    <dgm:pt modelId="{AE6A5D4B-2FC0-451E-AE57-FE1EBE3BD175}" type="sibTrans" cxnId="{8E8F8BD1-2335-4BD5-98AE-61698F14FBAA}">
      <dgm:prSet/>
      <dgm:spPr/>
      <dgm:t>
        <a:bodyPr/>
        <a:lstStyle/>
        <a:p>
          <a:endParaRPr lang="en-US"/>
        </a:p>
      </dgm:t>
    </dgm:pt>
    <dgm:pt modelId="{055049A5-D38F-4E46-B247-7FA394164C85}" type="pres">
      <dgm:prSet presAssocID="{C4C4669A-8243-486A-B760-7708633FCB62}" presName="cycle" presStyleCnt="0">
        <dgm:presLayoutVars>
          <dgm:chMax val="1"/>
          <dgm:dir/>
          <dgm:animLvl val="ctr"/>
          <dgm:resizeHandles val="exact"/>
        </dgm:presLayoutVars>
      </dgm:prSet>
      <dgm:spPr/>
    </dgm:pt>
    <dgm:pt modelId="{01084FA6-C77F-4810-ADA9-D56A0A809570}" type="pres">
      <dgm:prSet presAssocID="{29BB53E1-B7DC-4E53-B35F-6516968BEFB6}" presName="centerShape" presStyleLbl="node0" presStyleIdx="0" presStyleCnt="1"/>
      <dgm:spPr/>
    </dgm:pt>
    <dgm:pt modelId="{AE31D121-3AC3-407C-BF7A-E4BC0A6FFBC3}" type="pres">
      <dgm:prSet presAssocID="{BAA9463C-8848-4AD0-A152-01DF43B64B3B}" presName="Name9" presStyleLbl="parChTrans1D2" presStyleIdx="0" presStyleCnt="9"/>
      <dgm:spPr/>
    </dgm:pt>
    <dgm:pt modelId="{3E1291A4-D19E-488B-9A6C-92579EE05106}" type="pres">
      <dgm:prSet presAssocID="{BAA9463C-8848-4AD0-A152-01DF43B64B3B}" presName="connTx" presStyleLbl="parChTrans1D2" presStyleIdx="0" presStyleCnt="9"/>
      <dgm:spPr/>
    </dgm:pt>
    <dgm:pt modelId="{8F830B6E-5AC9-4F37-8775-BF899F08EC11}" type="pres">
      <dgm:prSet presAssocID="{7643BD16-90C9-4F85-9CE4-8CEF1B466AB6}" presName="node" presStyleLbl="node1" presStyleIdx="0" presStyleCnt="9">
        <dgm:presLayoutVars>
          <dgm:bulletEnabled val="1"/>
        </dgm:presLayoutVars>
      </dgm:prSet>
      <dgm:spPr/>
    </dgm:pt>
    <dgm:pt modelId="{C6DB719A-5690-4BE0-8059-B33D47F2F862}" type="pres">
      <dgm:prSet presAssocID="{DE57C28D-949A-4998-AED3-693EAC1562DF}" presName="Name9" presStyleLbl="parChTrans1D2" presStyleIdx="1" presStyleCnt="9"/>
      <dgm:spPr/>
    </dgm:pt>
    <dgm:pt modelId="{20405074-0E83-4AE3-8A0A-4103346F6B9B}" type="pres">
      <dgm:prSet presAssocID="{DE57C28D-949A-4998-AED3-693EAC1562DF}" presName="connTx" presStyleLbl="parChTrans1D2" presStyleIdx="1" presStyleCnt="9"/>
      <dgm:spPr/>
    </dgm:pt>
    <dgm:pt modelId="{81F24423-BF0C-4E72-B02C-F7E7AD204585}" type="pres">
      <dgm:prSet presAssocID="{F0C62DD6-A4B6-4DA1-A997-86C1253DB230}" presName="node" presStyleLbl="node1" presStyleIdx="1" presStyleCnt="9">
        <dgm:presLayoutVars>
          <dgm:bulletEnabled val="1"/>
        </dgm:presLayoutVars>
      </dgm:prSet>
      <dgm:spPr/>
    </dgm:pt>
    <dgm:pt modelId="{41A2EDF8-DF88-4BE3-84A1-70C4C17588AD}" type="pres">
      <dgm:prSet presAssocID="{7ED54C5E-68DF-49F2-8034-7161918E0280}" presName="Name9" presStyleLbl="parChTrans1D2" presStyleIdx="2" presStyleCnt="9"/>
      <dgm:spPr/>
    </dgm:pt>
    <dgm:pt modelId="{945A3718-A98B-41CB-8E72-F490C3C02BBB}" type="pres">
      <dgm:prSet presAssocID="{7ED54C5E-68DF-49F2-8034-7161918E0280}" presName="connTx" presStyleLbl="parChTrans1D2" presStyleIdx="2" presStyleCnt="9"/>
      <dgm:spPr/>
    </dgm:pt>
    <dgm:pt modelId="{9A6F54FA-F8C0-4249-9A2F-56A0398449C0}" type="pres">
      <dgm:prSet presAssocID="{1BF67428-6CC2-40DE-B7C3-209B9AB183E4}" presName="node" presStyleLbl="node1" presStyleIdx="2" presStyleCnt="9">
        <dgm:presLayoutVars>
          <dgm:bulletEnabled val="1"/>
        </dgm:presLayoutVars>
      </dgm:prSet>
      <dgm:spPr/>
    </dgm:pt>
    <dgm:pt modelId="{2509C4F5-0A1A-4495-9668-5AC1E030CACB}" type="pres">
      <dgm:prSet presAssocID="{0DFCFB75-DDF5-4FCA-9E51-C5479EB9D551}" presName="Name9" presStyleLbl="parChTrans1D2" presStyleIdx="3" presStyleCnt="9"/>
      <dgm:spPr/>
    </dgm:pt>
    <dgm:pt modelId="{AB8941D5-8CDA-4A74-8744-83A8EA7024E1}" type="pres">
      <dgm:prSet presAssocID="{0DFCFB75-DDF5-4FCA-9E51-C5479EB9D551}" presName="connTx" presStyleLbl="parChTrans1D2" presStyleIdx="3" presStyleCnt="9"/>
      <dgm:spPr/>
    </dgm:pt>
    <dgm:pt modelId="{1B3F1A4B-208C-4495-963B-E98A56FA5693}" type="pres">
      <dgm:prSet presAssocID="{B4C84435-9BC9-44D1-B7E1-B6860B4FF518}" presName="node" presStyleLbl="node1" presStyleIdx="3" presStyleCnt="9">
        <dgm:presLayoutVars>
          <dgm:bulletEnabled val="1"/>
        </dgm:presLayoutVars>
      </dgm:prSet>
      <dgm:spPr/>
    </dgm:pt>
    <dgm:pt modelId="{90D39FB2-5457-480C-A4E2-989B11848865}" type="pres">
      <dgm:prSet presAssocID="{14EBF9CC-AAEC-4A60-B175-DD4C21884B6E}" presName="Name9" presStyleLbl="parChTrans1D2" presStyleIdx="4" presStyleCnt="9"/>
      <dgm:spPr/>
    </dgm:pt>
    <dgm:pt modelId="{2B287864-FB17-4F67-B161-05FB4A0E8E37}" type="pres">
      <dgm:prSet presAssocID="{14EBF9CC-AAEC-4A60-B175-DD4C21884B6E}" presName="connTx" presStyleLbl="parChTrans1D2" presStyleIdx="4" presStyleCnt="9"/>
      <dgm:spPr/>
    </dgm:pt>
    <dgm:pt modelId="{C76025A6-F907-42D9-A238-075988159D71}" type="pres">
      <dgm:prSet presAssocID="{54BCB64E-429A-4782-AAFD-F84ACB247343}" presName="node" presStyleLbl="node1" presStyleIdx="4" presStyleCnt="9">
        <dgm:presLayoutVars>
          <dgm:bulletEnabled val="1"/>
        </dgm:presLayoutVars>
      </dgm:prSet>
      <dgm:spPr/>
    </dgm:pt>
    <dgm:pt modelId="{25ACDEC8-7BD7-4B66-8A82-29446E7645B6}" type="pres">
      <dgm:prSet presAssocID="{F52C7F1E-17CB-4E50-8376-A122204A451B}" presName="Name9" presStyleLbl="parChTrans1D2" presStyleIdx="5" presStyleCnt="9"/>
      <dgm:spPr/>
    </dgm:pt>
    <dgm:pt modelId="{BC9D26B1-31EC-48F2-AA7A-B52056D6F4F5}" type="pres">
      <dgm:prSet presAssocID="{F52C7F1E-17CB-4E50-8376-A122204A451B}" presName="connTx" presStyleLbl="parChTrans1D2" presStyleIdx="5" presStyleCnt="9"/>
      <dgm:spPr/>
    </dgm:pt>
    <dgm:pt modelId="{4AD2650B-AB2C-4EDA-B0DF-97E6BBB824F0}" type="pres">
      <dgm:prSet presAssocID="{42B01641-2BC9-4126-8C00-83C5A801142D}" presName="node" presStyleLbl="node1" presStyleIdx="5" presStyleCnt="9">
        <dgm:presLayoutVars>
          <dgm:bulletEnabled val="1"/>
        </dgm:presLayoutVars>
      </dgm:prSet>
      <dgm:spPr/>
    </dgm:pt>
    <dgm:pt modelId="{CE7E9760-1E50-4DE3-AC00-164AD79AE0C8}" type="pres">
      <dgm:prSet presAssocID="{EED4332F-BD2A-4197-85CF-DE2C19D8638E}" presName="Name9" presStyleLbl="parChTrans1D2" presStyleIdx="6" presStyleCnt="9"/>
      <dgm:spPr/>
    </dgm:pt>
    <dgm:pt modelId="{E959EE67-9EA4-4B69-8D90-015803C236FD}" type="pres">
      <dgm:prSet presAssocID="{EED4332F-BD2A-4197-85CF-DE2C19D8638E}" presName="connTx" presStyleLbl="parChTrans1D2" presStyleIdx="6" presStyleCnt="9"/>
      <dgm:spPr/>
    </dgm:pt>
    <dgm:pt modelId="{2C54F4B2-B180-43A9-ACAA-E0F23C2AF360}" type="pres">
      <dgm:prSet presAssocID="{D841C30D-8F45-4286-80F2-08FC409EFD8C}" presName="node" presStyleLbl="node1" presStyleIdx="6" presStyleCnt="9">
        <dgm:presLayoutVars>
          <dgm:bulletEnabled val="1"/>
        </dgm:presLayoutVars>
      </dgm:prSet>
      <dgm:spPr/>
    </dgm:pt>
    <dgm:pt modelId="{257C53F5-CDE5-4A46-890E-3AC39062F1CE}" type="pres">
      <dgm:prSet presAssocID="{4F22C60F-3B50-4FFD-9D7B-F56BDEDEC9CC}" presName="Name9" presStyleLbl="parChTrans1D2" presStyleIdx="7" presStyleCnt="9"/>
      <dgm:spPr/>
    </dgm:pt>
    <dgm:pt modelId="{88FEDFBA-D409-4A66-8683-CAD4BEEBBDC6}" type="pres">
      <dgm:prSet presAssocID="{4F22C60F-3B50-4FFD-9D7B-F56BDEDEC9CC}" presName="connTx" presStyleLbl="parChTrans1D2" presStyleIdx="7" presStyleCnt="9"/>
      <dgm:spPr/>
    </dgm:pt>
    <dgm:pt modelId="{D9CC032C-4AC6-4E47-9AD9-FBC3F3E9E4F1}" type="pres">
      <dgm:prSet presAssocID="{EF4C1240-A4E8-4A7F-88AD-54AD77D30302}" presName="node" presStyleLbl="node1" presStyleIdx="7" presStyleCnt="9">
        <dgm:presLayoutVars>
          <dgm:bulletEnabled val="1"/>
        </dgm:presLayoutVars>
      </dgm:prSet>
      <dgm:spPr/>
    </dgm:pt>
    <dgm:pt modelId="{B9989572-E1C2-4599-AB3C-D1D37AC3BE9B}" type="pres">
      <dgm:prSet presAssocID="{80A3ABCA-3ACF-4644-AD4E-69DF088EA9C7}" presName="Name9" presStyleLbl="parChTrans1D2" presStyleIdx="8" presStyleCnt="9"/>
      <dgm:spPr/>
    </dgm:pt>
    <dgm:pt modelId="{87AF7806-A684-48B6-83DE-C64889EBAC4A}" type="pres">
      <dgm:prSet presAssocID="{80A3ABCA-3ACF-4644-AD4E-69DF088EA9C7}" presName="connTx" presStyleLbl="parChTrans1D2" presStyleIdx="8" presStyleCnt="9"/>
      <dgm:spPr/>
    </dgm:pt>
    <dgm:pt modelId="{56BD47B8-BAAA-4ED0-B731-FC5CC7629311}" type="pres">
      <dgm:prSet presAssocID="{071FE620-13A6-4977-A489-2DEE79394DEC}" presName="node" presStyleLbl="node1" presStyleIdx="8" presStyleCnt="9">
        <dgm:presLayoutVars>
          <dgm:bulletEnabled val="1"/>
        </dgm:presLayoutVars>
      </dgm:prSet>
      <dgm:spPr/>
    </dgm:pt>
  </dgm:ptLst>
  <dgm:cxnLst>
    <dgm:cxn modelId="{B76AB01B-F0A2-443C-8012-171E8E51891C}" type="presOf" srcId="{1BF67428-6CC2-40DE-B7C3-209B9AB183E4}" destId="{9A6F54FA-F8C0-4249-9A2F-56A0398449C0}" srcOrd="0" destOrd="0" presId="urn:microsoft.com/office/officeart/2005/8/layout/radial1"/>
    <dgm:cxn modelId="{D76DA322-F908-44EB-B2ED-19E4FAB765AA}" type="presOf" srcId="{7643BD16-90C9-4F85-9CE4-8CEF1B466AB6}" destId="{8F830B6E-5AC9-4F37-8775-BF899F08EC11}" srcOrd="0" destOrd="0" presId="urn:microsoft.com/office/officeart/2005/8/layout/radial1"/>
    <dgm:cxn modelId="{B7A9BB23-52DC-4F53-B141-881E340B2FD3}" type="presOf" srcId="{7ED54C5E-68DF-49F2-8034-7161918E0280}" destId="{945A3718-A98B-41CB-8E72-F490C3C02BBB}" srcOrd="1" destOrd="0" presId="urn:microsoft.com/office/officeart/2005/8/layout/radial1"/>
    <dgm:cxn modelId="{0FD6D524-8B04-4425-8207-8CB999308B0A}" type="presOf" srcId="{D841C30D-8F45-4286-80F2-08FC409EFD8C}" destId="{2C54F4B2-B180-43A9-ACAA-E0F23C2AF360}" srcOrd="0" destOrd="0" presId="urn:microsoft.com/office/officeart/2005/8/layout/radial1"/>
    <dgm:cxn modelId="{3B2CDE24-0B98-4BFE-943D-D2834F8C24FA}" srcId="{29BB53E1-B7DC-4E53-B35F-6516968BEFB6}" destId="{B4C84435-9BC9-44D1-B7E1-B6860B4FF518}" srcOrd="3" destOrd="0" parTransId="{0DFCFB75-DDF5-4FCA-9E51-C5479EB9D551}" sibTransId="{A0B226D0-2CEB-43E6-B254-1DCB3B1B2DF8}"/>
    <dgm:cxn modelId="{48E6E933-0E80-44D6-B6EA-98185FE828C4}" type="presOf" srcId="{BAA9463C-8848-4AD0-A152-01DF43B64B3B}" destId="{AE31D121-3AC3-407C-BF7A-E4BC0A6FFBC3}" srcOrd="0" destOrd="0" presId="urn:microsoft.com/office/officeart/2005/8/layout/radial1"/>
    <dgm:cxn modelId="{BABAA735-F12B-439A-8395-4E46F62B12A6}" type="presOf" srcId="{B4C84435-9BC9-44D1-B7E1-B6860B4FF518}" destId="{1B3F1A4B-208C-4495-963B-E98A56FA5693}" srcOrd="0" destOrd="0" presId="urn:microsoft.com/office/officeart/2005/8/layout/radial1"/>
    <dgm:cxn modelId="{08800137-F2A3-4426-AA01-84F3A9B9FE15}" type="presOf" srcId="{42B01641-2BC9-4126-8C00-83C5A801142D}" destId="{4AD2650B-AB2C-4EDA-B0DF-97E6BBB824F0}" srcOrd="0" destOrd="0" presId="urn:microsoft.com/office/officeart/2005/8/layout/radial1"/>
    <dgm:cxn modelId="{8E8AFE5D-22E7-44BC-A86B-DBDE4090BE62}" type="presOf" srcId="{F0C62DD6-A4B6-4DA1-A997-86C1253DB230}" destId="{81F24423-BF0C-4E72-B02C-F7E7AD204585}" srcOrd="0" destOrd="0" presId="urn:microsoft.com/office/officeart/2005/8/layout/radial1"/>
    <dgm:cxn modelId="{7EFB6660-7B78-4691-994F-DC076D97954C}" srcId="{29BB53E1-B7DC-4E53-B35F-6516968BEFB6}" destId="{F0C62DD6-A4B6-4DA1-A997-86C1253DB230}" srcOrd="1" destOrd="0" parTransId="{DE57C28D-949A-4998-AED3-693EAC1562DF}" sibTransId="{41CBC256-C629-4689-9CD7-180B10E06D87}"/>
    <dgm:cxn modelId="{C2826F43-B86F-4316-A8E3-B4DDB4261E42}" type="presOf" srcId="{7ED54C5E-68DF-49F2-8034-7161918E0280}" destId="{41A2EDF8-DF88-4BE3-84A1-70C4C17588AD}" srcOrd="0" destOrd="0" presId="urn:microsoft.com/office/officeart/2005/8/layout/radial1"/>
    <dgm:cxn modelId="{B5CAA949-A6CB-4396-9C35-2917EB00399F}" type="presOf" srcId="{C4C4669A-8243-486A-B760-7708633FCB62}" destId="{055049A5-D38F-4E46-B247-7FA394164C85}" srcOrd="0" destOrd="0" presId="urn:microsoft.com/office/officeart/2005/8/layout/radial1"/>
    <dgm:cxn modelId="{583D206A-CB79-453A-85C9-FE632BDA509D}" srcId="{29BB53E1-B7DC-4E53-B35F-6516968BEFB6}" destId="{D841C30D-8F45-4286-80F2-08FC409EFD8C}" srcOrd="6" destOrd="0" parTransId="{EED4332F-BD2A-4197-85CF-DE2C19D8638E}" sibTransId="{1A2F2959-666B-430B-BAF2-BCC1A9A26B65}"/>
    <dgm:cxn modelId="{2DCA5771-F292-4889-807E-6F441CA2693F}" type="presOf" srcId="{EED4332F-BD2A-4197-85CF-DE2C19D8638E}" destId="{E959EE67-9EA4-4B69-8D90-015803C236FD}" srcOrd="1" destOrd="0" presId="urn:microsoft.com/office/officeart/2005/8/layout/radial1"/>
    <dgm:cxn modelId="{088BCE51-CD96-49FD-BFF2-C31F2810B8B3}" type="presOf" srcId="{0DFCFB75-DDF5-4FCA-9E51-C5479EB9D551}" destId="{2509C4F5-0A1A-4495-9668-5AC1E030CACB}" srcOrd="0" destOrd="0" presId="urn:microsoft.com/office/officeart/2005/8/layout/radial1"/>
    <dgm:cxn modelId="{49EBB972-FD6E-47F1-A551-B06D4590DB75}" type="presOf" srcId="{80A3ABCA-3ACF-4644-AD4E-69DF088EA9C7}" destId="{B9989572-E1C2-4599-AB3C-D1D37AC3BE9B}" srcOrd="0" destOrd="0" presId="urn:microsoft.com/office/officeart/2005/8/layout/radial1"/>
    <dgm:cxn modelId="{E6AF5781-CCC8-4BA8-B127-3E2FC333866B}" type="presOf" srcId="{80A3ABCA-3ACF-4644-AD4E-69DF088EA9C7}" destId="{87AF7806-A684-48B6-83DE-C64889EBAC4A}" srcOrd="1" destOrd="0" presId="urn:microsoft.com/office/officeart/2005/8/layout/radial1"/>
    <dgm:cxn modelId="{AB988282-AEEC-4708-9031-44A7FC65B81C}" srcId="{29BB53E1-B7DC-4E53-B35F-6516968BEFB6}" destId="{54BCB64E-429A-4782-AAFD-F84ACB247343}" srcOrd="4" destOrd="0" parTransId="{14EBF9CC-AAEC-4A60-B175-DD4C21884B6E}" sibTransId="{1C275841-FF25-4C36-82E5-AFDDCA55A1A8}"/>
    <dgm:cxn modelId="{61CB4385-DB32-4AF7-8BB6-BE595C8430A9}" srcId="{29BB53E1-B7DC-4E53-B35F-6516968BEFB6}" destId="{7643BD16-90C9-4F85-9CE4-8CEF1B466AB6}" srcOrd="0" destOrd="0" parTransId="{BAA9463C-8848-4AD0-A152-01DF43B64B3B}" sibTransId="{3F7C434F-F068-4C6F-AC9D-63B1B15989FB}"/>
    <dgm:cxn modelId="{C60EB885-D6D0-4AF0-825D-24D9F46D3703}" type="presOf" srcId="{071FE620-13A6-4977-A489-2DEE79394DEC}" destId="{56BD47B8-BAAA-4ED0-B731-FC5CC7629311}" srcOrd="0" destOrd="0" presId="urn:microsoft.com/office/officeart/2005/8/layout/radial1"/>
    <dgm:cxn modelId="{90D4AF89-81FE-4FF2-BC33-166B71D6D70F}" type="presOf" srcId="{4F22C60F-3B50-4FFD-9D7B-F56BDEDEC9CC}" destId="{88FEDFBA-D409-4A66-8683-CAD4BEEBBDC6}" srcOrd="1" destOrd="0" presId="urn:microsoft.com/office/officeart/2005/8/layout/radial1"/>
    <dgm:cxn modelId="{0A43BD8C-B481-42B8-8299-B6796BC2EE16}" type="presOf" srcId="{14EBF9CC-AAEC-4A60-B175-DD4C21884B6E}" destId="{2B287864-FB17-4F67-B161-05FB4A0E8E37}" srcOrd="1" destOrd="0" presId="urn:microsoft.com/office/officeart/2005/8/layout/radial1"/>
    <dgm:cxn modelId="{F38DBD90-7DEC-4B30-A052-B499ABF0CEF6}" type="presOf" srcId="{F52C7F1E-17CB-4E50-8376-A122204A451B}" destId="{25ACDEC8-7BD7-4B66-8A82-29446E7645B6}" srcOrd="0" destOrd="0" presId="urn:microsoft.com/office/officeart/2005/8/layout/radial1"/>
    <dgm:cxn modelId="{19723499-99B3-45B2-98E5-F46430311E2D}" type="presOf" srcId="{4F22C60F-3B50-4FFD-9D7B-F56BDEDEC9CC}" destId="{257C53F5-CDE5-4A46-890E-3AC39062F1CE}" srcOrd="0" destOrd="0" presId="urn:microsoft.com/office/officeart/2005/8/layout/radial1"/>
    <dgm:cxn modelId="{8795F39D-64BD-4068-BC97-FBF7326EB582}" srcId="{29BB53E1-B7DC-4E53-B35F-6516968BEFB6}" destId="{EF4C1240-A4E8-4A7F-88AD-54AD77D30302}" srcOrd="7" destOrd="0" parTransId="{4F22C60F-3B50-4FFD-9D7B-F56BDEDEC9CC}" sibTransId="{55F99AD3-D068-4EEA-AD70-3ECD5DC470C5}"/>
    <dgm:cxn modelId="{84C2E0A5-6090-4583-9D6C-CA15E717B7B1}" srcId="{29BB53E1-B7DC-4E53-B35F-6516968BEFB6}" destId="{1BF67428-6CC2-40DE-B7C3-209B9AB183E4}" srcOrd="2" destOrd="0" parTransId="{7ED54C5E-68DF-49F2-8034-7161918E0280}" sibTransId="{BBAD07E4-AB77-422A-A4A1-E39EF6D10E8D}"/>
    <dgm:cxn modelId="{5B0D19A7-C9D7-40F5-A122-6A2F3E12BE76}" type="presOf" srcId="{54BCB64E-429A-4782-AAFD-F84ACB247343}" destId="{C76025A6-F907-42D9-A238-075988159D71}" srcOrd="0" destOrd="0" presId="urn:microsoft.com/office/officeart/2005/8/layout/radial1"/>
    <dgm:cxn modelId="{32C249A8-ABE0-4E3A-A15F-A76FC0E7CFAD}" type="presOf" srcId="{DE57C28D-949A-4998-AED3-693EAC1562DF}" destId="{C6DB719A-5690-4BE0-8059-B33D47F2F862}" srcOrd="0" destOrd="0" presId="urn:microsoft.com/office/officeart/2005/8/layout/radial1"/>
    <dgm:cxn modelId="{8B4D2EB4-34D5-4F6F-9F2D-2FB76932096E}" type="presOf" srcId="{EF4C1240-A4E8-4A7F-88AD-54AD77D30302}" destId="{D9CC032C-4AC6-4E47-9AD9-FBC3F3E9E4F1}" srcOrd="0" destOrd="0" presId="urn:microsoft.com/office/officeart/2005/8/layout/radial1"/>
    <dgm:cxn modelId="{D153FDB5-A06B-4423-B3E1-F99E8929E665}" srcId="{C4C4669A-8243-486A-B760-7708633FCB62}" destId="{29BB53E1-B7DC-4E53-B35F-6516968BEFB6}" srcOrd="0" destOrd="0" parTransId="{1BFBA00D-E9D5-404B-97F0-218F35FD3D79}" sibTransId="{0D5EA57E-E10F-47C6-8301-C3837B697BB3}"/>
    <dgm:cxn modelId="{BA2F10C2-43D0-4FB7-A6EF-F20B926BB098}" srcId="{29BB53E1-B7DC-4E53-B35F-6516968BEFB6}" destId="{42B01641-2BC9-4126-8C00-83C5A801142D}" srcOrd="5" destOrd="0" parTransId="{F52C7F1E-17CB-4E50-8376-A122204A451B}" sibTransId="{591930F9-6C88-4E52-BEFA-DE831467717A}"/>
    <dgm:cxn modelId="{579964CC-E314-4514-BE96-D65EBC0D0ECE}" type="presOf" srcId="{BAA9463C-8848-4AD0-A152-01DF43B64B3B}" destId="{3E1291A4-D19E-488B-9A6C-92579EE05106}" srcOrd="1" destOrd="0" presId="urn:microsoft.com/office/officeart/2005/8/layout/radial1"/>
    <dgm:cxn modelId="{8E9C50CD-8473-4012-8181-A77F3F964470}" type="presOf" srcId="{DE57C28D-949A-4998-AED3-693EAC1562DF}" destId="{20405074-0E83-4AE3-8A0A-4103346F6B9B}" srcOrd="1" destOrd="0" presId="urn:microsoft.com/office/officeart/2005/8/layout/radial1"/>
    <dgm:cxn modelId="{8E8F8BD1-2335-4BD5-98AE-61698F14FBAA}" srcId="{29BB53E1-B7DC-4E53-B35F-6516968BEFB6}" destId="{071FE620-13A6-4977-A489-2DEE79394DEC}" srcOrd="8" destOrd="0" parTransId="{80A3ABCA-3ACF-4644-AD4E-69DF088EA9C7}" sibTransId="{AE6A5D4B-2FC0-451E-AE57-FE1EBE3BD175}"/>
    <dgm:cxn modelId="{05B0D0D7-11E8-4176-BB49-A988A542999D}" type="presOf" srcId="{0DFCFB75-DDF5-4FCA-9E51-C5479EB9D551}" destId="{AB8941D5-8CDA-4A74-8744-83A8EA7024E1}" srcOrd="1" destOrd="0" presId="urn:microsoft.com/office/officeart/2005/8/layout/radial1"/>
    <dgm:cxn modelId="{B3840CDE-C6F4-46BF-981A-C3AA0FF1E372}" type="presOf" srcId="{EED4332F-BD2A-4197-85CF-DE2C19D8638E}" destId="{CE7E9760-1E50-4DE3-AC00-164AD79AE0C8}" srcOrd="0" destOrd="0" presId="urn:microsoft.com/office/officeart/2005/8/layout/radial1"/>
    <dgm:cxn modelId="{65EB5EEE-6D4D-430A-AE83-66DBE633E27A}" type="presOf" srcId="{29BB53E1-B7DC-4E53-B35F-6516968BEFB6}" destId="{01084FA6-C77F-4810-ADA9-D56A0A809570}" srcOrd="0" destOrd="0" presId="urn:microsoft.com/office/officeart/2005/8/layout/radial1"/>
    <dgm:cxn modelId="{5D298FF2-D9E4-43E9-9192-2EA8C1CF3524}" type="presOf" srcId="{F52C7F1E-17CB-4E50-8376-A122204A451B}" destId="{BC9D26B1-31EC-48F2-AA7A-B52056D6F4F5}" srcOrd="1" destOrd="0" presId="urn:microsoft.com/office/officeart/2005/8/layout/radial1"/>
    <dgm:cxn modelId="{BAC42CFE-5086-4B01-A2F2-84317D1AC436}" type="presOf" srcId="{14EBF9CC-AAEC-4A60-B175-DD4C21884B6E}" destId="{90D39FB2-5457-480C-A4E2-989B11848865}" srcOrd="0" destOrd="0" presId="urn:microsoft.com/office/officeart/2005/8/layout/radial1"/>
    <dgm:cxn modelId="{76F8856A-C096-4867-BC3E-C088E8D25807}" type="presParOf" srcId="{055049A5-D38F-4E46-B247-7FA394164C85}" destId="{01084FA6-C77F-4810-ADA9-D56A0A809570}" srcOrd="0" destOrd="0" presId="urn:microsoft.com/office/officeart/2005/8/layout/radial1"/>
    <dgm:cxn modelId="{74A1C24C-9D34-468F-B052-77DB1D722E00}" type="presParOf" srcId="{055049A5-D38F-4E46-B247-7FA394164C85}" destId="{AE31D121-3AC3-407C-BF7A-E4BC0A6FFBC3}" srcOrd="1" destOrd="0" presId="urn:microsoft.com/office/officeart/2005/8/layout/radial1"/>
    <dgm:cxn modelId="{8791014F-203B-44A8-B504-6F376972F1E9}" type="presParOf" srcId="{AE31D121-3AC3-407C-BF7A-E4BC0A6FFBC3}" destId="{3E1291A4-D19E-488B-9A6C-92579EE05106}" srcOrd="0" destOrd="0" presId="urn:microsoft.com/office/officeart/2005/8/layout/radial1"/>
    <dgm:cxn modelId="{4690258A-3337-4EAC-96F9-59E50A918E68}" type="presParOf" srcId="{055049A5-D38F-4E46-B247-7FA394164C85}" destId="{8F830B6E-5AC9-4F37-8775-BF899F08EC11}" srcOrd="2" destOrd="0" presId="urn:microsoft.com/office/officeart/2005/8/layout/radial1"/>
    <dgm:cxn modelId="{E62725E3-9490-4AD8-9AB4-7407A7231CCD}" type="presParOf" srcId="{055049A5-D38F-4E46-B247-7FA394164C85}" destId="{C6DB719A-5690-4BE0-8059-B33D47F2F862}" srcOrd="3" destOrd="0" presId="urn:microsoft.com/office/officeart/2005/8/layout/radial1"/>
    <dgm:cxn modelId="{EFF90AEF-96FE-457E-86E8-70F45F6BEE5B}" type="presParOf" srcId="{C6DB719A-5690-4BE0-8059-B33D47F2F862}" destId="{20405074-0E83-4AE3-8A0A-4103346F6B9B}" srcOrd="0" destOrd="0" presId="urn:microsoft.com/office/officeart/2005/8/layout/radial1"/>
    <dgm:cxn modelId="{F61DB563-8A13-4CF4-A3E9-E50C80E42DA7}" type="presParOf" srcId="{055049A5-D38F-4E46-B247-7FA394164C85}" destId="{81F24423-BF0C-4E72-B02C-F7E7AD204585}" srcOrd="4" destOrd="0" presId="urn:microsoft.com/office/officeart/2005/8/layout/radial1"/>
    <dgm:cxn modelId="{1D75268A-06B2-423C-901D-4EBF8B8C8D79}" type="presParOf" srcId="{055049A5-D38F-4E46-B247-7FA394164C85}" destId="{41A2EDF8-DF88-4BE3-84A1-70C4C17588AD}" srcOrd="5" destOrd="0" presId="urn:microsoft.com/office/officeart/2005/8/layout/radial1"/>
    <dgm:cxn modelId="{87BD664B-8A36-41E3-9FC8-AB528E39930B}" type="presParOf" srcId="{41A2EDF8-DF88-4BE3-84A1-70C4C17588AD}" destId="{945A3718-A98B-41CB-8E72-F490C3C02BBB}" srcOrd="0" destOrd="0" presId="urn:microsoft.com/office/officeart/2005/8/layout/radial1"/>
    <dgm:cxn modelId="{0AE3C1CB-C990-41C8-AEDF-A46BD41065C9}" type="presParOf" srcId="{055049A5-D38F-4E46-B247-7FA394164C85}" destId="{9A6F54FA-F8C0-4249-9A2F-56A0398449C0}" srcOrd="6" destOrd="0" presId="urn:microsoft.com/office/officeart/2005/8/layout/radial1"/>
    <dgm:cxn modelId="{B830F8AD-8027-480A-843A-D544E4DBD5D0}" type="presParOf" srcId="{055049A5-D38F-4E46-B247-7FA394164C85}" destId="{2509C4F5-0A1A-4495-9668-5AC1E030CACB}" srcOrd="7" destOrd="0" presId="urn:microsoft.com/office/officeart/2005/8/layout/radial1"/>
    <dgm:cxn modelId="{4A34A881-9717-4A4E-8379-0DB768EF554D}" type="presParOf" srcId="{2509C4F5-0A1A-4495-9668-5AC1E030CACB}" destId="{AB8941D5-8CDA-4A74-8744-83A8EA7024E1}" srcOrd="0" destOrd="0" presId="urn:microsoft.com/office/officeart/2005/8/layout/radial1"/>
    <dgm:cxn modelId="{9C3E96B4-5A7E-450D-8064-109C3DAA8B28}" type="presParOf" srcId="{055049A5-D38F-4E46-B247-7FA394164C85}" destId="{1B3F1A4B-208C-4495-963B-E98A56FA5693}" srcOrd="8" destOrd="0" presId="urn:microsoft.com/office/officeart/2005/8/layout/radial1"/>
    <dgm:cxn modelId="{3CD72DA9-1358-43A6-895C-98A90AD4229D}" type="presParOf" srcId="{055049A5-D38F-4E46-B247-7FA394164C85}" destId="{90D39FB2-5457-480C-A4E2-989B11848865}" srcOrd="9" destOrd="0" presId="urn:microsoft.com/office/officeart/2005/8/layout/radial1"/>
    <dgm:cxn modelId="{4DD979C8-B456-4DAF-B6EF-2FAE0DD0CEAF}" type="presParOf" srcId="{90D39FB2-5457-480C-A4E2-989B11848865}" destId="{2B287864-FB17-4F67-B161-05FB4A0E8E37}" srcOrd="0" destOrd="0" presId="urn:microsoft.com/office/officeart/2005/8/layout/radial1"/>
    <dgm:cxn modelId="{D3EDC98B-5F50-4DA1-AE08-C4BD890EA260}" type="presParOf" srcId="{055049A5-D38F-4E46-B247-7FA394164C85}" destId="{C76025A6-F907-42D9-A238-075988159D71}" srcOrd="10" destOrd="0" presId="urn:microsoft.com/office/officeart/2005/8/layout/radial1"/>
    <dgm:cxn modelId="{A99EA1D8-29D3-4206-80CD-F45248591038}" type="presParOf" srcId="{055049A5-D38F-4E46-B247-7FA394164C85}" destId="{25ACDEC8-7BD7-4B66-8A82-29446E7645B6}" srcOrd="11" destOrd="0" presId="urn:microsoft.com/office/officeart/2005/8/layout/radial1"/>
    <dgm:cxn modelId="{11502698-4D9E-4CE7-AAC7-3C73A7B1E145}" type="presParOf" srcId="{25ACDEC8-7BD7-4B66-8A82-29446E7645B6}" destId="{BC9D26B1-31EC-48F2-AA7A-B52056D6F4F5}" srcOrd="0" destOrd="0" presId="urn:microsoft.com/office/officeart/2005/8/layout/radial1"/>
    <dgm:cxn modelId="{C673CE01-BDFC-445D-B504-858F5F603B6B}" type="presParOf" srcId="{055049A5-D38F-4E46-B247-7FA394164C85}" destId="{4AD2650B-AB2C-4EDA-B0DF-97E6BBB824F0}" srcOrd="12" destOrd="0" presId="urn:microsoft.com/office/officeart/2005/8/layout/radial1"/>
    <dgm:cxn modelId="{39A3D668-FFAF-45EE-86CB-0C67A68FD5BC}" type="presParOf" srcId="{055049A5-D38F-4E46-B247-7FA394164C85}" destId="{CE7E9760-1E50-4DE3-AC00-164AD79AE0C8}" srcOrd="13" destOrd="0" presId="urn:microsoft.com/office/officeart/2005/8/layout/radial1"/>
    <dgm:cxn modelId="{9D1F297B-DBD9-4068-860D-FBC17334DE09}" type="presParOf" srcId="{CE7E9760-1E50-4DE3-AC00-164AD79AE0C8}" destId="{E959EE67-9EA4-4B69-8D90-015803C236FD}" srcOrd="0" destOrd="0" presId="urn:microsoft.com/office/officeart/2005/8/layout/radial1"/>
    <dgm:cxn modelId="{4F4624D7-3384-4EBC-9041-8C61A738AAA0}" type="presParOf" srcId="{055049A5-D38F-4E46-B247-7FA394164C85}" destId="{2C54F4B2-B180-43A9-ACAA-E0F23C2AF360}" srcOrd="14" destOrd="0" presId="urn:microsoft.com/office/officeart/2005/8/layout/radial1"/>
    <dgm:cxn modelId="{9925712B-FBBA-467D-ABB0-7F3A194D7AC6}" type="presParOf" srcId="{055049A5-D38F-4E46-B247-7FA394164C85}" destId="{257C53F5-CDE5-4A46-890E-3AC39062F1CE}" srcOrd="15" destOrd="0" presId="urn:microsoft.com/office/officeart/2005/8/layout/radial1"/>
    <dgm:cxn modelId="{468E73CF-9721-49AD-A5B9-6B41F551E6D1}" type="presParOf" srcId="{257C53F5-CDE5-4A46-890E-3AC39062F1CE}" destId="{88FEDFBA-D409-4A66-8683-CAD4BEEBBDC6}" srcOrd="0" destOrd="0" presId="urn:microsoft.com/office/officeart/2005/8/layout/radial1"/>
    <dgm:cxn modelId="{54E3ABDB-496D-442A-BB53-A8D6AA0D2FAF}" type="presParOf" srcId="{055049A5-D38F-4E46-B247-7FA394164C85}" destId="{D9CC032C-4AC6-4E47-9AD9-FBC3F3E9E4F1}" srcOrd="16" destOrd="0" presId="urn:microsoft.com/office/officeart/2005/8/layout/radial1"/>
    <dgm:cxn modelId="{0C3D0F71-39E3-487E-86E5-45B7022B056D}" type="presParOf" srcId="{055049A5-D38F-4E46-B247-7FA394164C85}" destId="{B9989572-E1C2-4599-AB3C-D1D37AC3BE9B}" srcOrd="17" destOrd="0" presId="urn:microsoft.com/office/officeart/2005/8/layout/radial1"/>
    <dgm:cxn modelId="{D831AE51-1612-4DF8-BFE8-56BB1A80009B}" type="presParOf" srcId="{B9989572-E1C2-4599-AB3C-D1D37AC3BE9B}" destId="{87AF7806-A684-48B6-83DE-C64889EBAC4A}" srcOrd="0" destOrd="0" presId="urn:microsoft.com/office/officeart/2005/8/layout/radial1"/>
    <dgm:cxn modelId="{2A7294EF-27DF-42E5-B6CE-C2DA720012FD}" type="presParOf" srcId="{055049A5-D38F-4E46-B247-7FA394164C85}" destId="{56BD47B8-BAAA-4ED0-B731-FC5CC7629311}" srcOrd="1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A60D29-6AD7-4E0B-871C-82AC60526EA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8BAC59D-CB7F-4DD8-B178-6FC1E51FB5F2}">
      <dgm:prSet phldrT="[Text]"/>
      <dgm:spPr/>
      <dgm:t>
        <a:bodyPr/>
        <a:lstStyle/>
        <a:p>
          <a:r>
            <a:rPr lang="en-US" dirty="0"/>
            <a:t>Ship emissions</a:t>
          </a:r>
        </a:p>
      </dgm:t>
    </dgm:pt>
    <dgm:pt modelId="{654AD225-87F9-489D-8BBF-E945A5A166CF}" type="parTrans" cxnId="{B0A7FCAE-532D-40DB-82CB-E112FC5D018D}">
      <dgm:prSet/>
      <dgm:spPr/>
      <dgm:t>
        <a:bodyPr/>
        <a:lstStyle/>
        <a:p>
          <a:endParaRPr lang="en-US"/>
        </a:p>
      </dgm:t>
    </dgm:pt>
    <dgm:pt modelId="{977AA119-CA68-407A-B590-58DFA99160BB}" type="sibTrans" cxnId="{B0A7FCAE-532D-40DB-82CB-E112FC5D018D}">
      <dgm:prSet/>
      <dgm:spPr/>
      <dgm:t>
        <a:bodyPr/>
        <a:lstStyle/>
        <a:p>
          <a:endParaRPr lang="en-US"/>
        </a:p>
      </dgm:t>
    </dgm:pt>
    <dgm:pt modelId="{AFB9F15C-BE36-418B-A06A-1C3CA5FD53E4}">
      <dgm:prSet phldrT="[Text]"/>
      <dgm:spPr/>
      <dgm:t>
        <a:bodyPr/>
        <a:lstStyle/>
        <a:p>
          <a:r>
            <a:rPr lang="en-US" dirty="0"/>
            <a:t>Cargo handling equipment</a:t>
          </a:r>
        </a:p>
      </dgm:t>
    </dgm:pt>
    <dgm:pt modelId="{C3494ED8-8B12-49E0-B7C3-54FE2B53C401}" type="parTrans" cxnId="{79071486-1A85-4E22-9442-4BB811E935F0}">
      <dgm:prSet/>
      <dgm:spPr/>
      <dgm:t>
        <a:bodyPr/>
        <a:lstStyle/>
        <a:p>
          <a:endParaRPr lang="en-US"/>
        </a:p>
      </dgm:t>
    </dgm:pt>
    <dgm:pt modelId="{1F75798B-ECB8-4759-8027-D9596FEA8355}" type="sibTrans" cxnId="{79071486-1A85-4E22-9442-4BB811E935F0}">
      <dgm:prSet/>
      <dgm:spPr/>
      <dgm:t>
        <a:bodyPr/>
        <a:lstStyle/>
        <a:p>
          <a:endParaRPr lang="en-US"/>
        </a:p>
      </dgm:t>
    </dgm:pt>
    <dgm:pt modelId="{86A902A6-E821-4EF4-9978-91F198D6CD29}">
      <dgm:prSet phldrT="[Text]"/>
      <dgm:spPr/>
      <dgm:t>
        <a:bodyPr/>
        <a:lstStyle/>
        <a:p>
          <a:r>
            <a:rPr lang="en-US" dirty="0"/>
            <a:t>Vessel traffic</a:t>
          </a:r>
        </a:p>
      </dgm:t>
    </dgm:pt>
    <dgm:pt modelId="{BD984EA3-8DD1-42E2-8159-91CCF00603B1}" type="parTrans" cxnId="{D655D605-4ADA-4F2D-A96F-2714216A4367}">
      <dgm:prSet/>
      <dgm:spPr/>
      <dgm:t>
        <a:bodyPr/>
        <a:lstStyle/>
        <a:p>
          <a:endParaRPr lang="en-US"/>
        </a:p>
      </dgm:t>
    </dgm:pt>
    <dgm:pt modelId="{A94F39F1-A2CC-4FEF-B9C6-0F5BE283FC03}" type="sibTrans" cxnId="{D655D605-4ADA-4F2D-A96F-2714216A4367}">
      <dgm:prSet/>
      <dgm:spPr/>
      <dgm:t>
        <a:bodyPr/>
        <a:lstStyle/>
        <a:p>
          <a:endParaRPr lang="en-US"/>
        </a:p>
      </dgm:t>
    </dgm:pt>
    <dgm:pt modelId="{8F51DEB1-A806-41AE-A574-9495ED67AD9B}">
      <dgm:prSet phldrT="[Text]"/>
      <dgm:spPr/>
      <dgm:t>
        <a:bodyPr/>
        <a:lstStyle/>
        <a:p>
          <a:r>
            <a:rPr lang="en-US" dirty="0"/>
            <a:t>Fuel storage and transfer</a:t>
          </a:r>
        </a:p>
      </dgm:t>
    </dgm:pt>
    <dgm:pt modelId="{6CE201E7-B3A0-4549-B917-577C146EBBB9}" type="parTrans" cxnId="{CB282A51-96CF-4EEE-B07E-1B9D4CCF2B3B}">
      <dgm:prSet/>
      <dgm:spPr/>
      <dgm:t>
        <a:bodyPr/>
        <a:lstStyle/>
        <a:p>
          <a:endParaRPr lang="en-US"/>
        </a:p>
      </dgm:t>
    </dgm:pt>
    <dgm:pt modelId="{7E7981D4-3816-4490-88CA-D316CDD54D3C}" type="sibTrans" cxnId="{CB282A51-96CF-4EEE-B07E-1B9D4CCF2B3B}">
      <dgm:prSet/>
      <dgm:spPr/>
      <dgm:t>
        <a:bodyPr/>
        <a:lstStyle/>
        <a:p>
          <a:endParaRPr lang="en-US"/>
        </a:p>
      </dgm:t>
    </dgm:pt>
    <dgm:pt modelId="{5D05EF7E-1DDA-4910-98A4-C3E982DE5A34}">
      <dgm:prSet phldrT="[Text]"/>
      <dgm:spPr/>
      <dgm:t>
        <a:bodyPr/>
        <a:lstStyle/>
        <a:p>
          <a:r>
            <a:rPr lang="en-US" dirty="0"/>
            <a:t>Dust</a:t>
          </a:r>
        </a:p>
      </dgm:t>
    </dgm:pt>
    <dgm:pt modelId="{4A8F8F9C-2350-4BF8-A9AF-E0690E4E8E90}" type="parTrans" cxnId="{0705898D-B6D4-46DF-8A52-B59A10711419}">
      <dgm:prSet/>
      <dgm:spPr/>
      <dgm:t>
        <a:bodyPr/>
        <a:lstStyle/>
        <a:p>
          <a:endParaRPr lang="en-US"/>
        </a:p>
      </dgm:t>
    </dgm:pt>
    <dgm:pt modelId="{CEB6D56D-9215-4464-8797-8B3754F72BC9}" type="sibTrans" cxnId="{0705898D-B6D4-46DF-8A52-B59A10711419}">
      <dgm:prSet/>
      <dgm:spPr/>
      <dgm:t>
        <a:bodyPr/>
        <a:lstStyle/>
        <a:p>
          <a:endParaRPr lang="en-US"/>
        </a:p>
      </dgm:t>
    </dgm:pt>
    <dgm:pt modelId="{E3528652-A219-4B00-9202-6219D0BF3567}" type="pres">
      <dgm:prSet presAssocID="{C0A60D29-6AD7-4E0B-871C-82AC60526EA7}" presName="diagram" presStyleCnt="0">
        <dgm:presLayoutVars>
          <dgm:dir/>
          <dgm:resizeHandles val="exact"/>
        </dgm:presLayoutVars>
      </dgm:prSet>
      <dgm:spPr/>
    </dgm:pt>
    <dgm:pt modelId="{20D96CB8-9FC4-4F17-92C6-E0A353205E96}" type="pres">
      <dgm:prSet presAssocID="{A8BAC59D-CB7F-4DD8-B178-6FC1E51FB5F2}" presName="node" presStyleLbl="node1" presStyleIdx="0" presStyleCnt="5">
        <dgm:presLayoutVars>
          <dgm:bulletEnabled val="1"/>
        </dgm:presLayoutVars>
      </dgm:prSet>
      <dgm:spPr/>
    </dgm:pt>
    <dgm:pt modelId="{A21EEE07-45E5-42D6-853B-75925B497454}" type="pres">
      <dgm:prSet presAssocID="{977AA119-CA68-407A-B590-58DFA99160BB}" presName="sibTrans" presStyleCnt="0"/>
      <dgm:spPr/>
    </dgm:pt>
    <dgm:pt modelId="{E14AE7FD-900E-41FC-8983-A30CD6C4B7E3}" type="pres">
      <dgm:prSet presAssocID="{AFB9F15C-BE36-418B-A06A-1C3CA5FD53E4}" presName="node" presStyleLbl="node1" presStyleIdx="1" presStyleCnt="5">
        <dgm:presLayoutVars>
          <dgm:bulletEnabled val="1"/>
        </dgm:presLayoutVars>
      </dgm:prSet>
      <dgm:spPr/>
    </dgm:pt>
    <dgm:pt modelId="{F868B9F0-4CBA-4869-84A0-7968BB4692F3}" type="pres">
      <dgm:prSet presAssocID="{1F75798B-ECB8-4759-8027-D9596FEA8355}" presName="sibTrans" presStyleCnt="0"/>
      <dgm:spPr/>
    </dgm:pt>
    <dgm:pt modelId="{BABD42C3-64BA-4B6C-9D2A-D7CB8E821AB2}" type="pres">
      <dgm:prSet presAssocID="{86A902A6-E821-4EF4-9978-91F198D6CD29}" presName="node" presStyleLbl="node1" presStyleIdx="2" presStyleCnt="5">
        <dgm:presLayoutVars>
          <dgm:bulletEnabled val="1"/>
        </dgm:presLayoutVars>
      </dgm:prSet>
      <dgm:spPr/>
    </dgm:pt>
    <dgm:pt modelId="{CA7D1E4F-4EA5-47B4-8BD5-4680FB42A4D1}" type="pres">
      <dgm:prSet presAssocID="{A94F39F1-A2CC-4FEF-B9C6-0F5BE283FC03}" presName="sibTrans" presStyleCnt="0"/>
      <dgm:spPr/>
    </dgm:pt>
    <dgm:pt modelId="{F7D83868-8922-41B3-BC78-47BF095EA6BF}" type="pres">
      <dgm:prSet presAssocID="{8F51DEB1-A806-41AE-A574-9495ED67AD9B}" presName="node" presStyleLbl="node1" presStyleIdx="3" presStyleCnt="5">
        <dgm:presLayoutVars>
          <dgm:bulletEnabled val="1"/>
        </dgm:presLayoutVars>
      </dgm:prSet>
      <dgm:spPr/>
    </dgm:pt>
    <dgm:pt modelId="{A0A51690-B387-41F0-BEDD-A9C126222956}" type="pres">
      <dgm:prSet presAssocID="{7E7981D4-3816-4490-88CA-D316CDD54D3C}" presName="sibTrans" presStyleCnt="0"/>
      <dgm:spPr/>
    </dgm:pt>
    <dgm:pt modelId="{336DB6CA-038B-40D4-8F2E-412F552190EC}" type="pres">
      <dgm:prSet presAssocID="{5D05EF7E-1DDA-4910-98A4-C3E982DE5A34}" presName="node" presStyleLbl="node1" presStyleIdx="4" presStyleCnt="5">
        <dgm:presLayoutVars>
          <dgm:bulletEnabled val="1"/>
        </dgm:presLayoutVars>
      </dgm:prSet>
      <dgm:spPr/>
    </dgm:pt>
  </dgm:ptLst>
  <dgm:cxnLst>
    <dgm:cxn modelId="{D655D605-4ADA-4F2D-A96F-2714216A4367}" srcId="{C0A60D29-6AD7-4E0B-871C-82AC60526EA7}" destId="{86A902A6-E821-4EF4-9978-91F198D6CD29}" srcOrd="2" destOrd="0" parTransId="{BD984EA3-8DD1-42E2-8159-91CCF00603B1}" sibTransId="{A94F39F1-A2CC-4FEF-B9C6-0F5BE283FC03}"/>
    <dgm:cxn modelId="{A6AA291F-A5E4-4040-A58D-8DEC5F62F40D}" type="presOf" srcId="{8F51DEB1-A806-41AE-A574-9495ED67AD9B}" destId="{F7D83868-8922-41B3-BC78-47BF095EA6BF}" srcOrd="0" destOrd="0" presId="urn:microsoft.com/office/officeart/2005/8/layout/default"/>
    <dgm:cxn modelId="{EA7C2344-3976-4432-AB6E-34DBD5037F24}" type="presOf" srcId="{A8BAC59D-CB7F-4DD8-B178-6FC1E51FB5F2}" destId="{20D96CB8-9FC4-4F17-92C6-E0A353205E96}" srcOrd="0" destOrd="0" presId="urn:microsoft.com/office/officeart/2005/8/layout/default"/>
    <dgm:cxn modelId="{CB282A51-96CF-4EEE-B07E-1B9D4CCF2B3B}" srcId="{C0A60D29-6AD7-4E0B-871C-82AC60526EA7}" destId="{8F51DEB1-A806-41AE-A574-9495ED67AD9B}" srcOrd="3" destOrd="0" parTransId="{6CE201E7-B3A0-4549-B917-577C146EBBB9}" sibTransId="{7E7981D4-3816-4490-88CA-D316CDD54D3C}"/>
    <dgm:cxn modelId="{79071486-1A85-4E22-9442-4BB811E935F0}" srcId="{C0A60D29-6AD7-4E0B-871C-82AC60526EA7}" destId="{AFB9F15C-BE36-418B-A06A-1C3CA5FD53E4}" srcOrd="1" destOrd="0" parTransId="{C3494ED8-8B12-49E0-B7C3-54FE2B53C401}" sibTransId="{1F75798B-ECB8-4759-8027-D9596FEA8355}"/>
    <dgm:cxn modelId="{52BDB486-9BC3-40A3-BAD6-CC03E57D31AC}" type="presOf" srcId="{86A902A6-E821-4EF4-9978-91F198D6CD29}" destId="{BABD42C3-64BA-4B6C-9D2A-D7CB8E821AB2}" srcOrd="0" destOrd="0" presId="urn:microsoft.com/office/officeart/2005/8/layout/default"/>
    <dgm:cxn modelId="{0705898D-B6D4-46DF-8A52-B59A10711419}" srcId="{C0A60D29-6AD7-4E0B-871C-82AC60526EA7}" destId="{5D05EF7E-1DDA-4910-98A4-C3E982DE5A34}" srcOrd="4" destOrd="0" parTransId="{4A8F8F9C-2350-4BF8-A9AF-E0690E4E8E90}" sibTransId="{CEB6D56D-9215-4464-8797-8B3754F72BC9}"/>
    <dgm:cxn modelId="{CA968F8D-9E1D-483E-ACA1-65C3832DFD0A}" type="presOf" srcId="{C0A60D29-6AD7-4E0B-871C-82AC60526EA7}" destId="{E3528652-A219-4B00-9202-6219D0BF3567}" srcOrd="0" destOrd="0" presId="urn:microsoft.com/office/officeart/2005/8/layout/default"/>
    <dgm:cxn modelId="{B0A7FCAE-532D-40DB-82CB-E112FC5D018D}" srcId="{C0A60D29-6AD7-4E0B-871C-82AC60526EA7}" destId="{A8BAC59D-CB7F-4DD8-B178-6FC1E51FB5F2}" srcOrd="0" destOrd="0" parTransId="{654AD225-87F9-489D-8BBF-E945A5A166CF}" sibTransId="{977AA119-CA68-407A-B590-58DFA99160BB}"/>
    <dgm:cxn modelId="{890010CB-D4FF-4363-A101-674B7C26AA03}" type="presOf" srcId="{AFB9F15C-BE36-418B-A06A-1C3CA5FD53E4}" destId="{E14AE7FD-900E-41FC-8983-A30CD6C4B7E3}" srcOrd="0" destOrd="0" presId="urn:microsoft.com/office/officeart/2005/8/layout/default"/>
    <dgm:cxn modelId="{1B80B1D8-6878-4490-9F5A-177F6A6D6C0B}" type="presOf" srcId="{5D05EF7E-1DDA-4910-98A4-C3E982DE5A34}" destId="{336DB6CA-038B-40D4-8F2E-412F552190EC}" srcOrd="0" destOrd="0" presId="urn:microsoft.com/office/officeart/2005/8/layout/default"/>
    <dgm:cxn modelId="{E7F2A66A-F93C-491F-91CA-09297A46753F}" type="presParOf" srcId="{E3528652-A219-4B00-9202-6219D0BF3567}" destId="{20D96CB8-9FC4-4F17-92C6-E0A353205E96}" srcOrd="0" destOrd="0" presId="urn:microsoft.com/office/officeart/2005/8/layout/default"/>
    <dgm:cxn modelId="{6C1D5FEE-A10E-4007-98E7-F5AEEAFE7B42}" type="presParOf" srcId="{E3528652-A219-4B00-9202-6219D0BF3567}" destId="{A21EEE07-45E5-42D6-853B-75925B497454}" srcOrd="1" destOrd="0" presId="urn:microsoft.com/office/officeart/2005/8/layout/default"/>
    <dgm:cxn modelId="{A512A82E-73F5-42E2-B739-020B9012C049}" type="presParOf" srcId="{E3528652-A219-4B00-9202-6219D0BF3567}" destId="{E14AE7FD-900E-41FC-8983-A30CD6C4B7E3}" srcOrd="2" destOrd="0" presId="urn:microsoft.com/office/officeart/2005/8/layout/default"/>
    <dgm:cxn modelId="{CFCE1F48-8704-4B5A-97A4-44E70E7BB68F}" type="presParOf" srcId="{E3528652-A219-4B00-9202-6219D0BF3567}" destId="{F868B9F0-4CBA-4869-84A0-7968BB4692F3}" srcOrd="3" destOrd="0" presId="urn:microsoft.com/office/officeart/2005/8/layout/default"/>
    <dgm:cxn modelId="{CD66DA40-DB75-40D7-86B1-7D9BBB8F4341}" type="presParOf" srcId="{E3528652-A219-4B00-9202-6219D0BF3567}" destId="{BABD42C3-64BA-4B6C-9D2A-D7CB8E821AB2}" srcOrd="4" destOrd="0" presId="urn:microsoft.com/office/officeart/2005/8/layout/default"/>
    <dgm:cxn modelId="{3D2C65D9-C342-43E1-A090-0A3F77CA8C9C}" type="presParOf" srcId="{E3528652-A219-4B00-9202-6219D0BF3567}" destId="{CA7D1E4F-4EA5-47B4-8BD5-4680FB42A4D1}" srcOrd="5" destOrd="0" presId="urn:microsoft.com/office/officeart/2005/8/layout/default"/>
    <dgm:cxn modelId="{6F247F84-75AB-49D7-A40F-AF5001D41200}" type="presParOf" srcId="{E3528652-A219-4B00-9202-6219D0BF3567}" destId="{F7D83868-8922-41B3-BC78-47BF095EA6BF}" srcOrd="6" destOrd="0" presId="urn:microsoft.com/office/officeart/2005/8/layout/default"/>
    <dgm:cxn modelId="{D875B5C0-CB06-487B-82C3-5DA2A05E8227}" type="presParOf" srcId="{E3528652-A219-4B00-9202-6219D0BF3567}" destId="{A0A51690-B387-41F0-BEDD-A9C126222956}" srcOrd="7" destOrd="0" presId="urn:microsoft.com/office/officeart/2005/8/layout/default"/>
    <dgm:cxn modelId="{F28747BA-C1D9-4184-8001-35023970BFF1}" type="presParOf" srcId="{E3528652-A219-4B00-9202-6219D0BF3567}" destId="{336DB6CA-038B-40D4-8F2E-412F552190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A60D29-6AD7-4E0B-871C-82AC60526EA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8BAC59D-CB7F-4DD8-B178-6FC1E51FB5F2}">
      <dgm:prSet phldrT="[Text]"/>
      <dgm:spPr>
        <a:solidFill>
          <a:srgbClr val="00B050"/>
        </a:solidFill>
      </dgm:spPr>
      <dgm:t>
        <a:bodyPr/>
        <a:lstStyle/>
        <a:p>
          <a:r>
            <a:rPr lang="en-US" dirty="0"/>
            <a:t>Ship emissions</a:t>
          </a:r>
        </a:p>
      </dgm:t>
    </dgm:pt>
    <dgm:pt modelId="{654AD225-87F9-489D-8BBF-E945A5A166CF}" type="parTrans" cxnId="{B0A7FCAE-532D-40DB-82CB-E112FC5D018D}">
      <dgm:prSet/>
      <dgm:spPr/>
      <dgm:t>
        <a:bodyPr/>
        <a:lstStyle/>
        <a:p>
          <a:endParaRPr lang="en-US"/>
        </a:p>
      </dgm:t>
    </dgm:pt>
    <dgm:pt modelId="{977AA119-CA68-407A-B590-58DFA99160BB}" type="sibTrans" cxnId="{B0A7FCAE-532D-40DB-82CB-E112FC5D018D}">
      <dgm:prSet/>
      <dgm:spPr/>
      <dgm:t>
        <a:bodyPr/>
        <a:lstStyle/>
        <a:p>
          <a:endParaRPr lang="en-US"/>
        </a:p>
      </dgm:t>
    </dgm:pt>
    <dgm:pt modelId="{AFB9F15C-BE36-418B-A06A-1C3CA5FD53E4}">
      <dgm:prSet phldrT="[Text]"/>
      <dgm:spPr/>
      <dgm:t>
        <a:bodyPr/>
        <a:lstStyle/>
        <a:p>
          <a:r>
            <a:rPr lang="en-US" dirty="0"/>
            <a:t>Cargo handling equipment</a:t>
          </a:r>
        </a:p>
      </dgm:t>
    </dgm:pt>
    <dgm:pt modelId="{C3494ED8-8B12-49E0-B7C3-54FE2B53C401}" type="parTrans" cxnId="{79071486-1A85-4E22-9442-4BB811E935F0}">
      <dgm:prSet/>
      <dgm:spPr/>
      <dgm:t>
        <a:bodyPr/>
        <a:lstStyle/>
        <a:p>
          <a:endParaRPr lang="en-US"/>
        </a:p>
      </dgm:t>
    </dgm:pt>
    <dgm:pt modelId="{1F75798B-ECB8-4759-8027-D9596FEA8355}" type="sibTrans" cxnId="{79071486-1A85-4E22-9442-4BB811E935F0}">
      <dgm:prSet/>
      <dgm:spPr/>
      <dgm:t>
        <a:bodyPr/>
        <a:lstStyle/>
        <a:p>
          <a:endParaRPr lang="en-US"/>
        </a:p>
      </dgm:t>
    </dgm:pt>
    <dgm:pt modelId="{86A902A6-E821-4EF4-9978-91F198D6CD29}">
      <dgm:prSet phldrT="[Text]"/>
      <dgm:spPr/>
      <dgm:t>
        <a:bodyPr/>
        <a:lstStyle/>
        <a:p>
          <a:r>
            <a:rPr lang="en-US" dirty="0"/>
            <a:t>Vessel traffic</a:t>
          </a:r>
        </a:p>
      </dgm:t>
    </dgm:pt>
    <dgm:pt modelId="{BD984EA3-8DD1-42E2-8159-91CCF00603B1}" type="parTrans" cxnId="{D655D605-4ADA-4F2D-A96F-2714216A4367}">
      <dgm:prSet/>
      <dgm:spPr/>
      <dgm:t>
        <a:bodyPr/>
        <a:lstStyle/>
        <a:p>
          <a:endParaRPr lang="en-US"/>
        </a:p>
      </dgm:t>
    </dgm:pt>
    <dgm:pt modelId="{A94F39F1-A2CC-4FEF-B9C6-0F5BE283FC03}" type="sibTrans" cxnId="{D655D605-4ADA-4F2D-A96F-2714216A4367}">
      <dgm:prSet/>
      <dgm:spPr/>
      <dgm:t>
        <a:bodyPr/>
        <a:lstStyle/>
        <a:p>
          <a:endParaRPr lang="en-US"/>
        </a:p>
      </dgm:t>
    </dgm:pt>
    <dgm:pt modelId="{8F51DEB1-A806-41AE-A574-9495ED67AD9B}">
      <dgm:prSet phldrT="[Text]"/>
      <dgm:spPr/>
      <dgm:t>
        <a:bodyPr/>
        <a:lstStyle/>
        <a:p>
          <a:r>
            <a:rPr lang="en-US" dirty="0"/>
            <a:t>Fuel storage and transfer</a:t>
          </a:r>
        </a:p>
      </dgm:t>
    </dgm:pt>
    <dgm:pt modelId="{6CE201E7-B3A0-4549-B917-577C146EBBB9}" type="parTrans" cxnId="{CB282A51-96CF-4EEE-B07E-1B9D4CCF2B3B}">
      <dgm:prSet/>
      <dgm:spPr/>
      <dgm:t>
        <a:bodyPr/>
        <a:lstStyle/>
        <a:p>
          <a:endParaRPr lang="en-US"/>
        </a:p>
      </dgm:t>
    </dgm:pt>
    <dgm:pt modelId="{7E7981D4-3816-4490-88CA-D316CDD54D3C}" type="sibTrans" cxnId="{CB282A51-96CF-4EEE-B07E-1B9D4CCF2B3B}">
      <dgm:prSet/>
      <dgm:spPr/>
      <dgm:t>
        <a:bodyPr/>
        <a:lstStyle/>
        <a:p>
          <a:endParaRPr lang="en-US"/>
        </a:p>
      </dgm:t>
    </dgm:pt>
    <dgm:pt modelId="{5D05EF7E-1DDA-4910-98A4-C3E982DE5A34}">
      <dgm:prSet phldrT="[Text]"/>
      <dgm:spPr/>
      <dgm:t>
        <a:bodyPr/>
        <a:lstStyle/>
        <a:p>
          <a:r>
            <a:rPr lang="en-US" dirty="0"/>
            <a:t>Dust</a:t>
          </a:r>
        </a:p>
      </dgm:t>
    </dgm:pt>
    <dgm:pt modelId="{4A8F8F9C-2350-4BF8-A9AF-E0690E4E8E90}" type="parTrans" cxnId="{0705898D-B6D4-46DF-8A52-B59A10711419}">
      <dgm:prSet/>
      <dgm:spPr/>
      <dgm:t>
        <a:bodyPr/>
        <a:lstStyle/>
        <a:p>
          <a:endParaRPr lang="en-US"/>
        </a:p>
      </dgm:t>
    </dgm:pt>
    <dgm:pt modelId="{CEB6D56D-9215-4464-8797-8B3754F72BC9}" type="sibTrans" cxnId="{0705898D-B6D4-46DF-8A52-B59A10711419}">
      <dgm:prSet/>
      <dgm:spPr/>
      <dgm:t>
        <a:bodyPr/>
        <a:lstStyle/>
        <a:p>
          <a:endParaRPr lang="en-US"/>
        </a:p>
      </dgm:t>
    </dgm:pt>
    <dgm:pt modelId="{E3528652-A219-4B00-9202-6219D0BF3567}" type="pres">
      <dgm:prSet presAssocID="{C0A60D29-6AD7-4E0B-871C-82AC60526EA7}" presName="diagram" presStyleCnt="0">
        <dgm:presLayoutVars>
          <dgm:dir/>
          <dgm:resizeHandles val="exact"/>
        </dgm:presLayoutVars>
      </dgm:prSet>
      <dgm:spPr/>
    </dgm:pt>
    <dgm:pt modelId="{20D96CB8-9FC4-4F17-92C6-E0A353205E96}" type="pres">
      <dgm:prSet presAssocID="{A8BAC59D-CB7F-4DD8-B178-6FC1E51FB5F2}" presName="node" presStyleLbl="node1" presStyleIdx="0" presStyleCnt="5">
        <dgm:presLayoutVars>
          <dgm:bulletEnabled val="1"/>
        </dgm:presLayoutVars>
      </dgm:prSet>
      <dgm:spPr/>
    </dgm:pt>
    <dgm:pt modelId="{A21EEE07-45E5-42D6-853B-75925B497454}" type="pres">
      <dgm:prSet presAssocID="{977AA119-CA68-407A-B590-58DFA99160BB}" presName="sibTrans" presStyleCnt="0"/>
      <dgm:spPr/>
    </dgm:pt>
    <dgm:pt modelId="{E14AE7FD-900E-41FC-8983-A30CD6C4B7E3}" type="pres">
      <dgm:prSet presAssocID="{AFB9F15C-BE36-418B-A06A-1C3CA5FD53E4}" presName="node" presStyleLbl="node1" presStyleIdx="1" presStyleCnt="5">
        <dgm:presLayoutVars>
          <dgm:bulletEnabled val="1"/>
        </dgm:presLayoutVars>
      </dgm:prSet>
      <dgm:spPr/>
    </dgm:pt>
    <dgm:pt modelId="{F868B9F0-4CBA-4869-84A0-7968BB4692F3}" type="pres">
      <dgm:prSet presAssocID="{1F75798B-ECB8-4759-8027-D9596FEA8355}" presName="sibTrans" presStyleCnt="0"/>
      <dgm:spPr/>
    </dgm:pt>
    <dgm:pt modelId="{BABD42C3-64BA-4B6C-9D2A-D7CB8E821AB2}" type="pres">
      <dgm:prSet presAssocID="{86A902A6-E821-4EF4-9978-91F198D6CD29}" presName="node" presStyleLbl="node1" presStyleIdx="2" presStyleCnt="5">
        <dgm:presLayoutVars>
          <dgm:bulletEnabled val="1"/>
        </dgm:presLayoutVars>
      </dgm:prSet>
      <dgm:spPr/>
    </dgm:pt>
    <dgm:pt modelId="{CA7D1E4F-4EA5-47B4-8BD5-4680FB42A4D1}" type="pres">
      <dgm:prSet presAssocID="{A94F39F1-A2CC-4FEF-B9C6-0F5BE283FC03}" presName="sibTrans" presStyleCnt="0"/>
      <dgm:spPr/>
    </dgm:pt>
    <dgm:pt modelId="{F7D83868-8922-41B3-BC78-47BF095EA6BF}" type="pres">
      <dgm:prSet presAssocID="{8F51DEB1-A806-41AE-A574-9495ED67AD9B}" presName="node" presStyleLbl="node1" presStyleIdx="3" presStyleCnt="5">
        <dgm:presLayoutVars>
          <dgm:bulletEnabled val="1"/>
        </dgm:presLayoutVars>
      </dgm:prSet>
      <dgm:spPr/>
    </dgm:pt>
    <dgm:pt modelId="{A0A51690-B387-41F0-BEDD-A9C126222956}" type="pres">
      <dgm:prSet presAssocID="{7E7981D4-3816-4490-88CA-D316CDD54D3C}" presName="sibTrans" presStyleCnt="0"/>
      <dgm:spPr/>
    </dgm:pt>
    <dgm:pt modelId="{336DB6CA-038B-40D4-8F2E-412F552190EC}" type="pres">
      <dgm:prSet presAssocID="{5D05EF7E-1DDA-4910-98A4-C3E982DE5A34}" presName="node" presStyleLbl="node1" presStyleIdx="4" presStyleCnt="5">
        <dgm:presLayoutVars>
          <dgm:bulletEnabled val="1"/>
        </dgm:presLayoutVars>
      </dgm:prSet>
      <dgm:spPr/>
    </dgm:pt>
  </dgm:ptLst>
  <dgm:cxnLst>
    <dgm:cxn modelId="{D655D605-4ADA-4F2D-A96F-2714216A4367}" srcId="{C0A60D29-6AD7-4E0B-871C-82AC60526EA7}" destId="{86A902A6-E821-4EF4-9978-91F198D6CD29}" srcOrd="2" destOrd="0" parTransId="{BD984EA3-8DD1-42E2-8159-91CCF00603B1}" sibTransId="{A94F39F1-A2CC-4FEF-B9C6-0F5BE283FC03}"/>
    <dgm:cxn modelId="{A6AA291F-A5E4-4040-A58D-8DEC5F62F40D}" type="presOf" srcId="{8F51DEB1-A806-41AE-A574-9495ED67AD9B}" destId="{F7D83868-8922-41B3-BC78-47BF095EA6BF}" srcOrd="0" destOrd="0" presId="urn:microsoft.com/office/officeart/2005/8/layout/default"/>
    <dgm:cxn modelId="{EA7C2344-3976-4432-AB6E-34DBD5037F24}" type="presOf" srcId="{A8BAC59D-CB7F-4DD8-B178-6FC1E51FB5F2}" destId="{20D96CB8-9FC4-4F17-92C6-E0A353205E96}" srcOrd="0" destOrd="0" presId="urn:microsoft.com/office/officeart/2005/8/layout/default"/>
    <dgm:cxn modelId="{CB282A51-96CF-4EEE-B07E-1B9D4CCF2B3B}" srcId="{C0A60D29-6AD7-4E0B-871C-82AC60526EA7}" destId="{8F51DEB1-A806-41AE-A574-9495ED67AD9B}" srcOrd="3" destOrd="0" parTransId="{6CE201E7-B3A0-4549-B917-577C146EBBB9}" sibTransId="{7E7981D4-3816-4490-88CA-D316CDD54D3C}"/>
    <dgm:cxn modelId="{79071486-1A85-4E22-9442-4BB811E935F0}" srcId="{C0A60D29-6AD7-4E0B-871C-82AC60526EA7}" destId="{AFB9F15C-BE36-418B-A06A-1C3CA5FD53E4}" srcOrd="1" destOrd="0" parTransId="{C3494ED8-8B12-49E0-B7C3-54FE2B53C401}" sibTransId="{1F75798B-ECB8-4759-8027-D9596FEA8355}"/>
    <dgm:cxn modelId="{52BDB486-9BC3-40A3-BAD6-CC03E57D31AC}" type="presOf" srcId="{86A902A6-E821-4EF4-9978-91F198D6CD29}" destId="{BABD42C3-64BA-4B6C-9D2A-D7CB8E821AB2}" srcOrd="0" destOrd="0" presId="urn:microsoft.com/office/officeart/2005/8/layout/default"/>
    <dgm:cxn modelId="{0705898D-B6D4-46DF-8A52-B59A10711419}" srcId="{C0A60D29-6AD7-4E0B-871C-82AC60526EA7}" destId="{5D05EF7E-1DDA-4910-98A4-C3E982DE5A34}" srcOrd="4" destOrd="0" parTransId="{4A8F8F9C-2350-4BF8-A9AF-E0690E4E8E90}" sibTransId="{CEB6D56D-9215-4464-8797-8B3754F72BC9}"/>
    <dgm:cxn modelId="{CA968F8D-9E1D-483E-ACA1-65C3832DFD0A}" type="presOf" srcId="{C0A60D29-6AD7-4E0B-871C-82AC60526EA7}" destId="{E3528652-A219-4B00-9202-6219D0BF3567}" srcOrd="0" destOrd="0" presId="urn:microsoft.com/office/officeart/2005/8/layout/default"/>
    <dgm:cxn modelId="{B0A7FCAE-532D-40DB-82CB-E112FC5D018D}" srcId="{C0A60D29-6AD7-4E0B-871C-82AC60526EA7}" destId="{A8BAC59D-CB7F-4DD8-B178-6FC1E51FB5F2}" srcOrd="0" destOrd="0" parTransId="{654AD225-87F9-489D-8BBF-E945A5A166CF}" sibTransId="{977AA119-CA68-407A-B590-58DFA99160BB}"/>
    <dgm:cxn modelId="{890010CB-D4FF-4363-A101-674B7C26AA03}" type="presOf" srcId="{AFB9F15C-BE36-418B-A06A-1C3CA5FD53E4}" destId="{E14AE7FD-900E-41FC-8983-A30CD6C4B7E3}" srcOrd="0" destOrd="0" presId="urn:microsoft.com/office/officeart/2005/8/layout/default"/>
    <dgm:cxn modelId="{1B80B1D8-6878-4490-9F5A-177F6A6D6C0B}" type="presOf" srcId="{5D05EF7E-1DDA-4910-98A4-C3E982DE5A34}" destId="{336DB6CA-038B-40D4-8F2E-412F552190EC}" srcOrd="0" destOrd="0" presId="urn:microsoft.com/office/officeart/2005/8/layout/default"/>
    <dgm:cxn modelId="{E7F2A66A-F93C-491F-91CA-09297A46753F}" type="presParOf" srcId="{E3528652-A219-4B00-9202-6219D0BF3567}" destId="{20D96CB8-9FC4-4F17-92C6-E0A353205E96}" srcOrd="0" destOrd="0" presId="urn:microsoft.com/office/officeart/2005/8/layout/default"/>
    <dgm:cxn modelId="{6C1D5FEE-A10E-4007-98E7-F5AEEAFE7B42}" type="presParOf" srcId="{E3528652-A219-4B00-9202-6219D0BF3567}" destId="{A21EEE07-45E5-42D6-853B-75925B497454}" srcOrd="1" destOrd="0" presId="urn:microsoft.com/office/officeart/2005/8/layout/default"/>
    <dgm:cxn modelId="{A512A82E-73F5-42E2-B739-020B9012C049}" type="presParOf" srcId="{E3528652-A219-4B00-9202-6219D0BF3567}" destId="{E14AE7FD-900E-41FC-8983-A30CD6C4B7E3}" srcOrd="2" destOrd="0" presId="urn:microsoft.com/office/officeart/2005/8/layout/default"/>
    <dgm:cxn modelId="{CFCE1F48-8704-4B5A-97A4-44E70E7BB68F}" type="presParOf" srcId="{E3528652-A219-4B00-9202-6219D0BF3567}" destId="{F868B9F0-4CBA-4869-84A0-7968BB4692F3}" srcOrd="3" destOrd="0" presId="urn:microsoft.com/office/officeart/2005/8/layout/default"/>
    <dgm:cxn modelId="{CD66DA40-DB75-40D7-86B1-7D9BBB8F4341}" type="presParOf" srcId="{E3528652-A219-4B00-9202-6219D0BF3567}" destId="{BABD42C3-64BA-4B6C-9D2A-D7CB8E821AB2}" srcOrd="4" destOrd="0" presId="urn:microsoft.com/office/officeart/2005/8/layout/default"/>
    <dgm:cxn modelId="{3D2C65D9-C342-43E1-A090-0A3F77CA8C9C}" type="presParOf" srcId="{E3528652-A219-4B00-9202-6219D0BF3567}" destId="{CA7D1E4F-4EA5-47B4-8BD5-4680FB42A4D1}" srcOrd="5" destOrd="0" presId="urn:microsoft.com/office/officeart/2005/8/layout/default"/>
    <dgm:cxn modelId="{6F247F84-75AB-49D7-A40F-AF5001D41200}" type="presParOf" srcId="{E3528652-A219-4B00-9202-6219D0BF3567}" destId="{F7D83868-8922-41B3-BC78-47BF095EA6BF}" srcOrd="6" destOrd="0" presId="urn:microsoft.com/office/officeart/2005/8/layout/default"/>
    <dgm:cxn modelId="{D875B5C0-CB06-487B-82C3-5DA2A05E8227}" type="presParOf" srcId="{E3528652-A219-4B00-9202-6219D0BF3567}" destId="{A0A51690-B387-41F0-BEDD-A9C126222956}" srcOrd="7" destOrd="0" presId="urn:microsoft.com/office/officeart/2005/8/layout/default"/>
    <dgm:cxn modelId="{F28747BA-C1D9-4184-8001-35023970BFF1}" type="presParOf" srcId="{E3528652-A219-4B00-9202-6219D0BF3567}" destId="{336DB6CA-038B-40D4-8F2E-412F552190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A60D29-6AD7-4E0B-871C-82AC60526EA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8BAC59D-CB7F-4DD8-B178-6FC1E51FB5F2}">
      <dgm:prSet phldrT="[Text]"/>
      <dgm:spPr/>
      <dgm:t>
        <a:bodyPr/>
        <a:lstStyle/>
        <a:p>
          <a:r>
            <a:rPr lang="en-US" dirty="0"/>
            <a:t>Ship emissions</a:t>
          </a:r>
        </a:p>
      </dgm:t>
    </dgm:pt>
    <dgm:pt modelId="{654AD225-87F9-489D-8BBF-E945A5A166CF}" type="parTrans" cxnId="{B0A7FCAE-532D-40DB-82CB-E112FC5D018D}">
      <dgm:prSet/>
      <dgm:spPr/>
      <dgm:t>
        <a:bodyPr/>
        <a:lstStyle/>
        <a:p>
          <a:endParaRPr lang="en-US"/>
        </a:p>
      </dgm:t>
    </dgm:pt>
    <dgm:pt modelId="{977AA119-CA68-407A-B590-58DFA99160BB}" type="sibTrans" cxnId="{B0A7FCAE-532D-40DB-82CB-E112FC5D018D}">
      <dgm:prSet/>
      <dgm:spPr/>
      <dgm:t>
        <a:bodyPr/>
        <a:lstStyle/>
        <a:p>
          <a:endParaRPr lang="en-US"/>
        </a:p>
      </dgm:t>
    </dgm:pt>
    <dgm:pt modelId="{AFB9F15C-BE36-418B-A06A-1C3CA5FD53E4}">
      <dgm:prSet phldrT="[Text]"/>
      <dgm:spPr>
        <a:solidFill>
          <a:srgbClr val="00B050"/>
        </a:solidFill>
      </dgm:spPr>
      <dgm:t>
        <a:bodyPr/>
        <a:lstStyle/>
        <a:p>
          <a:r>
            <a:rPr lang="en-US" dirty="0"/>
            <a:t>Cargo handling equipment</a:t>
          </a:r>
        </a:p>
      </dgm:t>
    </dgm:pt>
    <dgm:pt modelId="{C3494ED8-8B12-49E0-B7C3-54FE2B53C401}" type="parTrans" cxnId="{79071486-1A85-4E22-9442-4BB811E935F0}">
      <dgm:prSet/>
      <dgm:spPr/>
      <dgm:t>
        <a:bodyPr/>
        <a:lstStyle/>
        <a:p>
          <a:endParaRPr lang="en-US"/>
        </a:p>
      </dgm:t>
    </dgm:pt>
    <dgm:pt modelId="{1F75798B-ECB8-4759-8027-D9596FEA8355}" type="sibTrans" cxnId="{79071486-1A85-4E22-9442-4BB811E935F0}">
      <dgm:prSet/>
      <dgm:spPr/>
      <dgm:t>
        <a:bodyPr/>
        <a:lstStyle/>
        <a:p>
          <a:endParaRPr lang="en-US"/>
        </a:p>
      </dgm:t>
    </dgm:pt>
    <dgm:pt modelId="{86A902A6-E821-4EF4-9978-91F198D6CD29}">
      <dgm:prSet phldrT="[Text]"/>
      <dgm:spPr/>
      <dgm:t>
        <a:bodyPr/>
        <a:lstStyle/>
        <a:p>
          <a:r>
            <a:rPr lang="en-US" dirty="0"/>
            <a:t>Vessel traffic</a:t>
          </a:r>
        </a:p>
      </dgm:t>
    </dgm:pt>
    <dgm:pt modelId="{BD984EA3-8DD1-42E2-8159-91CCF00603B1}" type="parTrans" cxnId="{D655D605-4ADA-4F2D-A96F-2714216A4367}">
      <dgm:prSet/>
      <dgm:spPr/>
      <dgm:t>
        <a:bodyPr/>
        <a:lstStyle/>
        <a:p>
          <a:endParaRPr lang="en-US"/>
        </a:p>
      </dgm:t>
    </dgm:pt>
    <dgm:pt modelId="{A94F39F1-A2CC-4FEF-B9C6-0F5BE283FC03}" type="sibTrans" cxnId="{D655D605-4ADA-4F2D-A96F-2714216A4367}">
      <dgm:prSet/>
      <dgm:spPr/>
      <dgm:t>
        <a:bodyPr/>
        <a:lstStyle/>
        <a:p>
          <a:endParaRPr lang="en-US"/>
        </a:p>
      </dgm:t>
    </dgm:pt>
    <dgm:pt modelId="{8F51DEB1-A806-41AE-A574-9495ED67AD9B}">
      <dgm:prSet phldrT="[Text]"/>
      <dgm:spPr/>
      <dgm:t>
        <a:bodyPr/>
        <a:lstStyle/>
        <a:p>
          <a:r>
            <a:rPr lang="en-US" dirty="0"/>
            <a:t>Fuel storage and transfer</a:t>
          </a:r>
        </a:p>
      </dgm:t>
    </dgm:pt>
    <dgm:pt modelId="{6CE201E7-B3A0-4549-B917-577C146EBBB9}" type="parTrans" cxnId="{CB282A51-96CF-4EEE-B07E-1B9D4CCF2B3B}">
      <dgm:prSet/>
      <dgm:spPr/>
      <dgm:t>
        <a:bodyPr/>
        <a:lstStyle/>
        <a:p>
          <a:endParaRPr lang="en-US"/>
        </a:p>
      </dgm:t>
    </dgm:pt>
    <dgm:pt modelId="{7E7981D4-3816-4490-88CA-D316CDD54D3C}" type="sibTrans" cxnId="{CB282A51-96CF-4EEE-B07E-1B9D4CCF2B3B}">
      <dgm:prSet/>
      <dgm:spPr/>
      <dgm:t>
        <a:bodyPr/>
        <a:lstStyle/>
        <a:p>
          <a:endParaRPr lang="en-US"/>
        </a:p>
      </dgm:t>
    </dgm:pt>
    <dgm:pt modelId="{5D05EF7E-1DDA-4910-98A4-C3E982DE5A34}">
      <dgm:prSet phldrT="[Text]"/>
      <dgm:spPr/>
      <dgm:t>
        <a:bodyPr/>
        <a:lstStyle/>
        <a:p>
          <a:r>
            <a:rPr lang="en-US" dirty="0"/>
            <a:t>Dust</a:t>
          </a:r>
        </a:p>
      </dgm:t>
    </dgm:pt>
    <dgm:pt modelId="{4A8F8F9C-2350-4BF8-A9AF-E0690E4E8E90}" type="parTrans" cxnId="{0705898D-B6D4-46DF-8A52-B59A10711419}">
      <dgm:prSet/>
      <dgm:spPr/>
      <dgm:t>
        <a:bodyPr/>
        <a:lstStyle/>
        <a:p>
          <a:endParaRPr lang="en-US"/>
        </a:p>
      </dgm:t>
    </dgm:pt>
    <dgm:pt modelId="{CEB6D56D-9215-4464-8797-8B3754F72BC9}" type="sibTrans" cxnId="{0705898D-B6D4-46DF-8A52-B59A10711419}">
      <dgm:prSet/>
      <dgm:spPr/>
      <dgm:t>
        <a:bodyPr/>
        <a:lstStyle/>
        <a:p>
          <a:endParaRPr lang="en-US"/>
        </a:p>
      </dgm:t>
    </dgm:pt>
    <dgm:pt modelId="{E3528652-A219-4B00-9202-6219D0BF3567}" type="pres">
      <dgm:prSet presAssocID="{C0A60D29-6AD7-4E0B-871C-82AC60526EA7}" presName="diagram" presStyleCnt="0">
        <dgm:presLayoutVars>
          <dgm:dir/>
          <dgm:resizeHandles val="exact"/>
        </dgm:presLayoutVars>
      </dgm:prSet>
      <dgm:spPr/>
    </dgm:pt>
    <dgm:pt modelId="{20D96CB8-9FC4-4F17-92C6-E0A353205E96}" type="pres">
      <dgm:prSet presAssocID="{A8BAC59D-CB7F-4DD8-B178-6FC1E51FB5F2}" presName="node" presStyleLbl="node1" presStyleIdx="0" presStyleCnt="5">
        <dgm:presLayoutVars>
          <dgm:bulletEnabled val="1"/>
        </dgm:presLayoutVars>
      </dgm:prSet>
      <dgm:spPr/>
    </dgm:pt>
    <dgm:pt modelId="{A21EEE07-45E5-42D6-853B-75925B497454}" type="pres">
      <dgm:prSet presAssocID="{977AA119-CA68-407A-B590-58DFA99160BB}" presName="sibTrans" presStyleCnt="0"/>
      <dgm:spPr/>
    </dgm:pt>
    <dgm:pt modelId="{E14AE7FD-900E-41FC-8983-A30CD6C4B7E3}" type="pres">
      <dgm:prSet presAssocID="{AFB9F15C-BE36-418B-A06A-1C3CA5FD53E4}" presName="node" presStyleLbl="node1" presStyleIdx="1" presStyleCnt="5">
        <dgm:presLayoutVars>
          <dgm:bulletEnabled val="1"/>
        </dgm:presLayoutVars>
      </dgm:prSet>
      <dgm:spPr/>
    </dgm:pt>
    <dgm:pt modelId="{F868B9F0-4CBA-4869-84A0-7968BB4692F3}" type="pres">
      <dgm:prSet presAssocID="{1F75798B-ECB8-4759-8027-D9596FEA8355}" presName="sibTrans" presStyleCnt="0"/>
      <dgm:spPr/>
    </dgm:pt>
    <dgm:pt modelId="{BABD42C3-64BA-4B6C-9D2A-D7CB8E821AB2}" type="pres">
      <dgm:prSet presAssocID="{86A902A6-E821-4EF4-9978-91F198D6CD29}" presName="node" presStyleLbl="node1" presStyleIdx="2" presStyleCnt="5">
        <dgm:presLayoutVars>
          <dgm:bulletEnabled val="1"/>
        </dgm:presLayoutVars>
      </dgm:prSet>
      <dgm:spPr/>
    </dgm:pt>
    <dgm:pt modelId="{CA7D1E4F-4EA5-47B4-8BD5-4680FB42A4D1}" type="pres">
      <dgm:prSet presAssocID="{A94F39F1-A2CC-4FEF-B9C6-0F5BE283FC03}" presName="sibTrans" presStyleCnt="0"/>
      <dgm:spPr/>
    </dgm:pt>
    <dgm:pt modelId="{F7D83868-8922-41B3-BC78-47BF095EA6BF}" type="pres">
      <dgm:prSet presAssocID="{8F51DEB1-A806-41AE-A574-9495ED67AD9B}" presName="node" presStyleLbl="node1" presStyleIdx="3" presStyleCnt="5">
        <dgm:presLayoutVars>
          <dgm:bulletEnabled val="1"/>
        </dgm:presLayoutVars>
      </dgm:prSet>
      <dgm:spPr/>
    </dgm:pt>
    <dgm:pt modelId="{A0A51690-B387-41F0-BEDD-A9C126222956}" type="pres">
      <dgm:prSet presAssocID="{7E7981D4-3816-4490-88CA-D316CDD54D3C}" presName="sibTrans" presStyleCnt="0"/>
      <dgm:spPr/>
    </dgm:pt>
    <dgm:pt modelId="{336DB6CA-038B-40D4-8F2E-412F552190EC}" type="pres">
      <dgm:prSet presAssocID="{5D05EF7E-1DDA-4910-98A4-C3E982DE5A34}" presName="node" presStyleLbl="node1" presStyleIdx="4" presStyleCnt="5">
        <dgm:presLayoutVars>
          <dgm:bulletEnabled val="1"/>
        </dgm:presLayoutVars>
      </dgm:prSet>
      <dgm:spPr/>
    </dgm:pt>
  </dgm:ptLst>
  <dgm:cxnLst>
    <dgm:cxn modelId="{D655D605-4ADA-4F2D-A96F-2714216A4367}" srcId="{C0A60D29-6AD7-4E0B-871C-82AC60526EA7}" destId="{86A902A6-E821-4EF4-9978-91F198D6CD29}" srcOrd="2" destOrd="0" parTransId="{BD984EA3-8DD1-42E2-8159-91CCF00603B1}" sibTransId="{A94F39F1-A2CC-4FEF-B9C6-0F5BE283FC03}"/>
    <dgm:cxn modelId="{A6AA291F-A5E4-4040-A58D-8DEC5F62F40D}" type="presOf" srcId="{8F51DEB1-A806-41AE-A574-9495ED67AD9B}" destId="{F7D83868-8922-41B3-BC78-47BF095EA6BF}" srcOrd="0" destOrd="0" presId="urn:microsoft.com/office/officeart/2005/8/layout/default"/>
    <dgm:cxn modelId="{EA7C2344-3976-4432-AB6E-34DBD5037F24}" type="presOf" srcId="{A8BAC59D-CB7F-4DD8-B178-6FC1E51FB5F2}" destId="{20D96CB8-9FC4-4F17-92C6-E0A353205E96}" srcOrd="0" destOrd="0" presId="urn:microsoft.com/office/officeart/2005/8/layout/default"/>
    <dgm:cxn modelId="{CB282A51-96CF-4EEE-B07E-1B9D4CCF2B3B}" srcId="{C0A60D29-6AD7-4E0B-871C-82AC60526EA7}" destId="{8F51DEB1-A806-41AE-A574-9495ED67AD9B}" srcOrd="3" destOrd="0" parTransId="{6CE201E7-B3A0-4549-B917-577C146EBBB9}" sibTransId="{7E7981D4-3816-4490-88CA-D316CDD54D3C}"/>
    <dgm:cxn modelId="{79071486-1A85-4E22-9442-4BB811E935F0}" srcId="{C0A60D29-6AD7-4E0B-871C-82AC60526EA7}" destId="{AFB9F15C-BE36-418B-A06A-1C3CA5FD53E4}" srcOrd="1" destOrd="0" parTransId="{C3494ED8-8B12-49E0-B7C3-54FE2B53C401}" sibTransId="{1F75798B-ECB8-4759-8027-D9596FEA8355}"/>
    <dgm:cxn modelId="{52BDB486-9BC3-40A3-BAD6-CC03E57D31AC}" type="presOf" srcId="{86A902A6-E821-4EF4-9978-91F198D6CD29}" destId="{BABD42C3-64BA-4B6C-9D2A-D7CB8E821AB2}" srcOrd="0" destOrd="0" presId="urn:microsoft.com/office/officeart/2005/8/layout/default"/>
    <dgm:cxn modelId="{0705898D-B6D4-46DF-8A52-B59A10711419}" srcId="{C0A60D29-6AD7-4E0B-871C-82AC60526EA7}" destId="{5D05EF7E-1DDA-4910-98A4-C3E982DE5A34}" srcOrd="4" destOrd="0" parTransId="{4A8F8F9C-2350-4BF8-A9AF-E0690E4E8E90}" sibTransId="{CEB6D56D-9215-4464-8797-8B3754F72BC9}"/>
    <dgm:cxn modelId="{CA968F8D-9E1D-483E-ACA1-65C3832DFD0A}" type="presOf" srcId="{C0A60D29-6AD7-4E0B-871C-82AC60526EA7}" destId="{E3528652-A219-4B00-9202-6219D0BF3567}" srcOrd="0" destOrd="0" presId="urn:microsoft.com/office/officeart/2005/8/layout/default"/>
    <dgm:cxn modelId="{B0A7FCAE-532D-40DB-82CB-E112FC5D018D}" srcId="{C0A60D29-6AD7-4E0B-871C-82AC60526EA7}" destId="{A8BAC59D-CB7F-4DD8-B178-6FC1E51FB5F2}" srcOrd="0" destOrd="0" parTransId="{654AD225-87F9-489D-8BBF-E945A5A166CF}" sibTransId="{977AA119-CA68-407A-B590-58DFA99160BB}"/>
    <dgm:cxn modelId="{890010CB-D4FF-4363-A101-674B7C26AA03}" type="presOf" srcId="{AFB9F15C-BE36-418B-A06A-1C3CA5FD53E4}" destId="{E14AE7FD-900E-41FC-8983-A30CD6C4B7E3}" srcOrd="0" destOrd="0" presId="urn:microsoft.com/office/officeart/2005/8/layout/default"/>
    <dgm:cxn modelId="{1B80B1D8-6878-4490-9F5A-177F6A6D6C0B}" type="presOf" srcId="{5D05EF7E-1DDA-4910-98A4-C3E982DE5A34}" destId="{336DB6CA-038B-40D4-8F2E-412F552190EC}" srcOrd="0" destOrd="0" presId="urn:microsoft.com/office/officeart/2005/8/layout/default"/>
    <dgm:cxn modelId="{E7F2A66A-F93C-491F-91CA-09297A46753F}" type="presParOf" srcId="{E3528652-A219-4B00-9202-6219D0BF3567}" destId="{20D96CB8-9FC4-4F17-92C6-E0A353205E96}" srcOrd="0" destOrd="0" presId="urn:microsoft.com/office/officeart/2005/8/layout/default"/>
    <dgm:cxn modelId="{6C1D5FEE-A10E-4007-98E7-F5AEEAFE7B42}" type="presParOf" srcId="{E3528652-A219-4B00-9202-6219D0BF3567}" destId="{A21EEE07-45E5-42D6-853B-75925B497454}" srcOrd="1" destOrd="0" presId="urn:microsoft.com/office/officeart/2005/8/layout/default"/>
    <dgm:cxn modelId="{A512A82E-73F5-42E2-B739-020B9012C049}" type="presParOf" srcId="{E3528652-A219-4B00-9202-6219D0BF3567}" destId="{E14AE7FD-900E-41FC-8983-A30CD6C4B7E3}" srcOrd="2" destOrd="0" presId="urn:microsoft.com/office/officeart/2005/8/layout/default"/>
    <dgm:cxn modelId="{CFCE1F48-8704-4B5A-97A4-44E70E7BB68F}" type="presParOf" srcId="{E3528652-A219-4B00-9202-6219D0BF3567}" destId="{F868B9F0-4CBA-4869-84A0-7968BB4692F3}" srcOrd="3" destOrd="0" presId="urn:microsoft.com/office/officeart/2005/8/layout/default"/>
    <dgm:cxn modelId="{CD66DA40-DB75-40D7-86B1-7D9BBB8F4341}" type="presParOf" srcId="{E3528652-A219-4B00-9202-6219D0BF3567}" destId="{BABD42C3-64BA-4B6C-9D2A-D7CB8E821AB2}" srcOrd="4" destOrd="0" presId="urn:microsoft.com/office/officeart/2005/8/layout/default"/>
    <dgm:cxn modelId="{3D2C65D9-C342-43E1-A090-0A3F77CA8C9C}" type="presParOf" srcId="{E3528652-A219-4B00-9202-6219D0BF3567}" destId="{CA7D1E4F-4EA5-47B4-8BD5-4680FB42A4D1}" srcOrd="5" destOrd="0" presId="urn:microsoft.com/office/officeart/2005/8/layout/default"/>
    <dgm:cxn modelId="{6F247F84-75AB-49D7-A40F-AF5001D41200}" type="presParOf" srcId="{E3528652-A219-4B00-9202-6219D0BF3567}" destId="{F7D83868-8922-41B3-BC78-47BF095EA6BF}" srcOrd="6" destOrd="0" presId="urn:microsoft.com/office/officeart/2005/8/layout/default"/>
    <dgm:cxn modelId="{D875B5C0-CB06-487B-82C3-5DA2A05E8227}" type="presParOf" srcId="{E3528652-A219-4B00-9202-6219D0BF3567}" destId="{A0A51690-B387-41F0-BEDD-A9C126222956}" srcOrd="7" destOrd="0" presId="urn:microsoft.com/office/officeart/2005/8/layout/default"/>
    <dgm:cxn modelId="{F28747BA-C1D9-4184-8001-35023970BFF1}" type="presParOf" srcId="{E3528652-A219-4B00-9202-6219D0BF3567}" destId="{336DB6CA-038B-40D4-8F2E-412F552190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A60D29-6AD7-4E0B-871C-82AC60526EA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8BAC59D-CB7F-4DD8-B178-6FC1E51FB5F2}">
      <dgm:prSet phldrT="[Text]"/>
      <dgm:spPr/>
      <dgm:t>
        <a:bodyPr/>
        <a:lstStyle/>
        <a:p>
          <a:r>
            <a:rPr lang="en-US" dirty="0"/>
            <a:t>Ship emissions</a:t>
          </a:r>
        </a:p>
      </dgm:t>
    </dgm:pt>
    <dgm:pt modelId="{654AD225-87F9-489D-8BBF-E945A5A166CF}" type="parTrans" cxnId="{B0A7FCAE-532D-40DB-82CB-E112FC5D018D}">
      <dgm:prSet/>
      <dgm:spPr/>
      <dgm:t>
        <a:bodyPr/>
        <a:lstStyle/>
        <a:p>
          <a:endParaRPr lang="en-US"/>
        </a:p>
      </dgm:t>
    </dgm:pt>
    <dgm:pt modelId="{977AA119-CA68-407A-B590-58DFA99160BB}" type="sibTrans" cxnId="{B0A7FCAE-532D-40DB-82CB-E112FC5D018D}">
      <dgm:prSet/>
      <dgm:spPr/>
      <dgm:t>
        <a:bodyPr/>
        <a:lstStyle/>
        <a:p>
          <a:endParaRPr lang="en-US"/>
        </a:p>
      </dgm:t>
    </dgm:pt>
    <dgm:pt modelId="{AFB9F15C-BE36-418B-A06A-1C3CA5FD53E4}">
      <dgm:prSet phldrT="[Text]"/>
      <dgm:spPr/>
      <dgm:t>
        <a:bodyPr/>
        <a:lstStyle/>
        <a:p>
          <a:r>
            <a:rPr lang="en-US" dirty="0"/>
            <a:t>Cargo handling equipment</a:t>
          </a:r>
        </a:p>
      </dgm:t>
    </dgm:pt>
    <dgm:pt modelId="{C3494ED8-8B12-49E0-B7C3-54FE2B53C401}" type="parTrans" cxnId="{79071486-1A85-4E22-9442-4BB811E935F0}">
      <dgm:prSet/>
      <dgm:spPr/>
      <dgm:t>
        <a:bodyPr/>
        <a:lstStyle/>
        <a:p>
          <a:endParaRPr lang="en-US"/>
        </a:p>
      </dgm:t>
    </dgm:pt>
    <dgm:pt modelId="{1F75798B-ECB8-4759-8027-D9596FEA8355}" type="sibTrans" cxnId="{79071486-1A85-4E22-9442-4BB811E935F0}">
      <dgm:prSet/>
      <dgm:spPr/>
      <dgm:t>
        <a:bodyPr/>
        <a:lstStyle/>
        <a:p>
          <a:endParaRPr lang="en-US"/>
        </a:p>
      </dgm:t>
    </dgm:pt>
    <dgm:pt modelId="{86A902A6-E821-4EF4-9978-91F198D6CD29}">
      <dgm:prSet phldrT="[Text]"/>
      <dgm:spPr>
        <a:solidFill>
          <a:srgbClr val="00B050"/>
        </a:solidFill>
      </dgm:spPr>
      <dgm:t>
        <a:bodyPr/>
        <a:lstStyle/>
        <a:p>
          <a:r>
            <a:rPr lang="en-US" dirty="0"/>
            <a:t>Vessel traffic</a:t>
          </a:r>
        </a:p>
      </dgm:t>
    </dgm:pt>
    <dgm:pt modelId="{BD984EA3-8DD1-42E2-8159-91CCF00603B1}" type="parTrans" cxnId="{D655D605-4ADA-4F2D-A96F-2714216A4367}">
      <dgm:prSet/>
      <dgm:spPr/>
      <dgm:t>
        <a:bodyPr/>
        <a:lstStyle/>
        <a:p>
          <a:endParaRPr lang="en-US"/>
        </a:p>
      </dgm:t>
    </dgm:pt>
    <dgm:pt modelId="{A94F39F1-A2CC-4FEF-B9C6-0F5BE283FC03}" type="sibTrans" cxnId="{D655D605-4ADA-4F2D-A96F-2714216A4367}">
      <dgm:prSet/>
      <dgm:spPr/>
      <dgm:t>
        <a:bodyPr/>
        <a:lstStyle/>
        <a:p>
          <a:endParaRPr lang="en-US"/>
        </a:p>
      </dgm:t>
    </dgm:pt>
    <dgm:pt modelId="{8F51DEB1-A806-41AE-A574-9495ED67AD9B}">
      <dgm:prSet phldrT="[Text]"/>
      <dgm:spPr/>
      <dgm:t>
        <a:bodyPr/>
        <a:lstStyle/>
        <a:p>
          <a:r>
            <a:rPr lang="en-US" dirty="0"/>
            <a:t>Fuel storage and transfer</a:t>
          </a:r>
        </a:p>
      </dgm:t>
    </dgm:pt>
    <dgm:pt modelId="{6CE201E7-B3A0-4549-B917-577C146EBBB9}" type="parTrans" cxnId="{CB282A51-96CF-4EEE-B07E-1B9D4CCF2B3B}">
      <dgm:prSet/>
      <dgm:spPr/>
      <dgm:t>
        <a:bodyPr/>
        <a:lstStyle/>
        <a:p>
          <a:endParaRPr lang="en-US"/>
        </a:p>
      </dgm:t>
    </dgm:pt>
    <dgm:pt modelId="{7E7981D4-3816-4490-88CA-D316CDD54D3C}" type="sibTrans" cxnId="{CB282A51-96CF-4EEE-B07E-1B9D4CCF2B3B}">
      <dgm:prSet/>
      <dgm:spPr/>
      <dgm:t>
        <a:bodyPr/>
        <a:lstStyle/>
        <a:p>
          <a:endParaRPr lang="en-US"/>
        </a:p>
      </dgm:t>
    </dgm:pt>
    <dgm:pt modelId="{5D05EF7E-1DDA-4910-98A4-C3E982DE5A34}">
      <dgm:prSet phldrT="[Text]"/>
      <dgm:spPr/>
      <dgm:t>
        <a:bodyPr/>
        <a:lstStyle/>
        <a:p>
          <a:r>
            <a:rPr lang="en-US" dirty="0"/>
            <a:t>Dust</a:t>
          </a:r>
        </a:p>
      </dgm:t>
    </dgm:pt>
    <dgm:pt modelId="{4A8F8F9C-2350-4BF8-A9AF-E0690E4E8E90}" type="parTrans" cxnId="{0705898D-B6D4-46DF-8A52-B59A10711419}">
      <dgm:prSet/>
      <dgm:spPr/>
      <dgm:t>
        <a:bodyPr/>
        <a:lstStyle/>
        <a:p>
          <a:endParaRPr lang="en-US"/>
        </a:p>
      </dgm:t>
    </dgm:pt>
    <dgm:pt modelId="{CEB6D56D-9215-4464-8797-8B3754F72BC9}" type="sibTrans" cxnId="{0705898D-B6D4-46DF-8A52-B59A10711419}">
      <dgm:prSet/>
      <dgm:spPr/>
      <dgm:t>
        <a:bodyPr/>
        <a:lstStyle/>
        <a:p>
          <a:endParaRPr lang="en-US"/>
        </a:p>
      </dgm:t>
    </dgm:pt>
    <dgm:pt modelId="{E3528652-A219-4B00-9202-6219D0BF3567}" type="pres">
      <dgm:prSet presAssocID="{C0A60D29-6AD7-4E0B-871C-82AC60526EA7}" presName="diagram" presStyleCnt="0">
        <dgm:presLayoutVars>
          <dgm:dir/>
          <dgm:resizeHandles val="exact"/>
        </dgm:presLayoutVars>
      </dgm:prSet>
      <dgm:spPr/>
    </dgm:pt>
    <dgm:pt modelId="{20D96CB8-9FC4-4F17-92C6-E0A353205E96}" type="pres">
      <dgm:prSet presAssocID="{A8BAC59D-CB7F-4DD8-B178-6FC1E51FB5F2}" presName="node" presStyleLbl="node1" presStyleIdx="0" presStyleCnt="5">
        <dgm:presLayoutVars>
          <dgm:bulletEnabled val="1"/>
        </dgm:presLayoutVars>
      </dgm:prSet>
      <dgm:spPr/>
    </dgm:pt>
    <dgm:pt modelId="{A21EEE07-45E5-42D6-853B-75925B497454}" type="pres">
      <dgm:prSet presAssocID="{977AA119-CA68-407A-B590-58DFA99160BB}" presName="sibTrans" presStyleCnt="0"/>
      <dgm:spPr/>
    </dgm:pt>
    <dgm:pt modelId="{E14AE7FD-900E-41FC-8983-A30CD6C4B7E3}" type="pres">
      <dgm:prSet presAssocID="{AFB9F15C-BE36-418B-A06A-1C3CA5FD53E4}" presName="node" presStyleLbl="node1" presStyleIdx="1" presStyleCnt="5">
        <dgm:presLayoutVars>
          <dgm:bulletEnabled val="1"/>
        </dgm:presLayoutVars>
      </dgm:prSet>
      <dgm:spPr/>
    </dgm:pt>
    <dgm:pt modelId="{F868B9F0-4CBA-4869-84A0-7968BB4692F3}" type="pres">
      <dgm:prSet presAssocID="{1F75798B-ECB8-4759-8027-D9596FEA8355}" presName="sibTrans" presStyleCnt="0"/>
      <dgm:spPr/>
    </dgm:pt>
    <dgm:pt modelId="{BABD42C3-64BA-4B6C-9D2A-D7CB8E821AB2}" type="pres">
      <dgm:prSet presAssocID="{86A902A6-E821-4EF4-9978-91F198D6CD29}" presName="node" presStyleLbl="node1" presStyleIdx="2" presStyleCnt="5">
        <dgm:presLayoutVars>
          <dgm:bulletEnabled val="1"/>
        </dgm:presLayoutVars>
      </dgm:prSet>
      <dgm:spPr/>
    </dgm:pt>
    <dgm:pt modelId="{CA7D1E4F-4EA5-47B4-8BD5-4680FB42A4D1}" type="pres">
      <dgm:prSet presAssocID="{A94F39F1-A2CC-4FEF-B9C6-0F5BE283FC03}" presName="sibTrans" presStyleCnt="0"/>
      <dgm:spPr/>
    </dgm:pt>
    <dgm:pt modelId="{F7D83868-8922-41B3-BC78-47BF095EA6BF}" type="pres">
      <dgm:prSet presAssocID="{8F51DEB1-A806-41AE-A574-9495ED67AD9B}" presName="node" presStyleLbl="node1" presStyleIdx="3" presStyleCnt="5">
        <dgm:presLayoutVars>
          <dgm:bulletEnabled val="1"/>
        </dgm:presLayoutVars>
      </dgm:prSet>
      <dgm:spPr/>
    </dgm:pt>
    <dgm:pt modelId="{A0A51690-B387-41F0-BEDD-A9C126222956}" type="pres">
      <dgm:prSet presAssocID="{7E7981D4-3816-4490-88CA-D316CDD54D3C}" presName="sibTrans" presStyleCnt="0"/>
      <dgm:spPr/>
    </dgm:pt>
    <dgm:pt modelId="{336DB6CA-038B-40D4-8F2E-412F552190EC}" type="pres">
      <dgm:prSet presAssocID="{5D05EF7E-1DDA-4910-98A4-C3E982DE5A34}" presName="node" presStyleLbl="node1" presStyleIdx="4" presStyleCnt="5">
        <dgm:presLayoutVars>
          <dgm:bulletEnabled val="1"/>
        </dgm:presLayoutVars>
      </dgm:prSet>
      <dgm:spPr/>
    </dgm:pt>
  </dgm:ptLst>
  <dgm:cxnLst>
    <dgm:cxn modelId="{D655D605-4ADA-4F2D-A96F-2714216A4367}" srcId="{C0A60D29-6AD7-4E0B-871C-82AC60526EA7}" destId="{86A902A6-E821-4EF4-9978-91F198D6CD29}" srcOrd="2" destOrd="0" parTransId="{BD984EA3-8DD1-42E2-8159-91CCF00603B1}" sibTransId="{A94F39F1-A2CC-4FEF-B9C6-0F5BE283FC03}"/>
    <dgm:cxn modelId="{A6AA291F-A5E4-4040-A58D-8DEC5F62F40D}" type="presOf" srcId="{8F51DEB1-A806-41AE-A574-9495ED67AD9B}" destId="{F7D83868-8922-41B3-BC78-47BF095EA6BF}" srcOrd="0" destOrd="0" presId="urn:microsoft.com/office/officeart/2005/8/layout/default"/>
    <dgm:cxn modelId="{EA7C2344-3976-4432-AB6E-34DBD5037F24}" type="presOf" srcId="{A8BAC59D-CB7F-4DD8-B178-6FC1E51FB5F2}" destId="{20D96CB8-9FC4-4F17-92C6-E0A353205E96}" srcOrd="0" destOrd="0" presId="urn:microsoft.com/office/officeart/2005/8/layout/default"/>
    <dgm:cxn modelId="{CB282A51-96CF-4EEE-B07E-1B9D4CCF2B3B}" srcId="{C0A60D29-6AD7-4E0B-871C-82AC60526EA7}" destId="{8F51DEB1-A806-41AE-A574-9495ED67AD9B}" srcOrd="3" destOrd="0" parTransId="{6CE201E7-B3A0-4549-B917-577C146EBBB9}" sibTransId="{7E7981D4-3816-4490-88CA-D316CDD54D3C}"/>
    <dgm:cxn modelId="{79071486-1A85-4E22-9442-4BB811E935F0}" srcId="{C0A60D29-6AD7-4E0B-871C-82AC60526EA7}" destId="{AFB9F15C-BE36-418B-A06A-1C3CA5FD53E4}" srcOrd="1" destOrd="0" parTransId="{C3494ED8-8B12-49E0-B7C3-54FE2B53C401}" sibTransId="{1F75798B-ECB8-4759-8027-D9596FEA8355}"/>
    <dgm:cxn modelId="{52BDB486-9BC3-40A3-BAD6-CC03E57D31AC}" type="presOf" srcId="{86A902A6-E821-4EF4-9978-91F198D6CD29}" destId="{BABD42C3-64BA-4B6C-9D2A-D7CB8E821AB2}" srcOrd="0" destOrd="0" presId="urn:microsoft.com/office/officeart/2005/8/layout/default"/>
    <dgm:cxn modelId="{0705898D-B6D4-46DF-8A52-B59A10711419}" srcId="{C0A60D29-6AD7-4E0B-871C-82AC60526EA7}" destId="{5D05EF7E-1DDA-4910-98A4-C3E982DE5A34}" srcOrd="4" destOrd="0" parTransId="{4A8F8F9C-2350-4BF8-A9AF-E0690E4E8E90}" sibTransId="{CEB6D56D-9215-4464-8797-8B3754F72BC9}"/>
    <dgm:cxn modelId="{CA968F8D-9E1D-483E-ACA1-65C3832DFD0A}" type="presOf" srcId="{C0A60D29-6AD7-4E0B-871C-82AC60526EA7}" destId="{E3528652-A219-4B00-9202-6219D0BF3567}" srcOrd="0" destOrd="0" presId="urn:microsoft.com/office/officeart/2005/8/layout/default"/>
    <dgm:cxn modelId="{B0A7FCAE-532D-40DB-82CB-E112FC5D018D}" srcId="{C0A60D29-6AD7-4E0B-871C-82AC60526EA7}" destId="{A8BAC59D-CB7F-4DD8-B178-6FC1E51FB5F2}" srcOrd="0" destOrd="0" parTransId="{654AD225-87F9-489D-8BBF-E945A5A166CF}" sibTransId="{977AA119-CA68-407A-B590-58DFA99160BB}"/>
    <dgm:cxn modelId="{890010CB-D4FF-4363-A101-674B7C26AA03}" type="presOf" srcId="{AFB9F15C-BE36-418B-A06A-1C3CA5FD53E4}" destId="{E14AE7FD-900E-41FC-8983-A30CD6C4B7E3}" srcOrd="0" destOrd="0" presId="urn:microsoft.com/office/officeart/2005/8/layout/default"/>
    <dgm:cxn modelId="{1B80B1D8-6878-4490-9F5A-177F6A6D6C0B}" type="presOf" srcId="{5D05EF7E-1DDA-4910-98A4-C3E982DE5A34}" destId="{336DB6CA-038B-40D4-8F2E-412F552190EC}" srcOrd="0" destOrd="0" presId="urn:microsoft.com/office/officeart/2005/8/layout/default"/>
    <dgm:cxn modelId="{E7F2A66A-F93C-491F-91CA-09297A46753F}" type="presParOf" srcId="{E3528652-A219-4B00-9202-6219D0BF3567}" destId="{20D96CB8-9FC4-4F17-92C6-E0A353205E96}" srcOrd="0" destOrd="0" presId="urn:microsoft.com/office/officeart/2005/8/layout/default"/>
    <dgm:cxn modelId="{6C1D5FEE-A10E-4007-98E7-F5AEEAFE7B42}" type="presParOf" srcId="{E3528652-A219-4B00-9202-6219D0BF3567}" destId="{A21EEE07-45E5-42D6-853B-75925B497454}" srcOrd="1" destOrd="0" presId="urn:microsoft.com/office/officeart/2005/8/layout/default"/>
    <dgm:cxn modelId="{A512A82E-73F5-42E2-B739-020B9012C049}" type="presParOf" srcId="{E3528652-A219-4B00-9202-6219D0BF3567}" destId="{E14AE7FD-900E-41FC-8983-A30CD6C4B7E3}" srcOrd="2" destOrd="0" presId="urn:microsoft.com/office/officeart/2005/8/layout/default"/>
    <dgm:cxn modelId="{CFCE1F48-8704-4B5A-97A4-44E70E7BB68F}" type="presParOf" srcId="{E3528652-A219-4B00-9202-6219D0BF3567}" destId="{F868B9F0-4CBA-4869-84A0-7968BB4692F3}" srcOrd="3" destOrd="0" presId="urn:microsoft.com/office/officeart/2005/8/layout/default"/>
    <dgm:cxn modelId="{CD66DA40-DB75-40D7-86B1-7D9BBB8F4341}" type="presParOf" srcId="{E3528652-A219-4B00-9202-6219D0BF3567}" destId="{BABD42C3-64BA-4B6C-9D2A-D7CB8E821AB2}" srcOrd="4" destOrd="0" presId="urn:microsoft.com/office/officeart/2005/8/layout/default"/>
    <dgm:cxn modelId="{3D2C65D9-C342-43E1-A090-0A3F77CA8C9C}" type="presParOf" srcId="{E3528652-A219-4B00-9202-6219D0BF3567}" destId="{CA7D1E4F-4EA5-47B4-8BD5-4680FB42A4D1}" srcOrd="5" destOrd="0" presId="urn:microsoft.com/office/officeart/2005/8/layout/default"/>
    <dgm:cxn modelId="{6F247F84-75AB-49D7-A40F-AF5001D41200}" type="presParOf" srcId="{E3528652-A219-4B00-9202-6219D0BF3567}" destId="{F7D83868-8922-41B3-BC78-47BF095EA6BF}" srcOrd="6" destOrd="0" presId="urn:microsoft.com/office/officeart/2005/8/layout/default"/>
    <dgm:cxn modelId="{D875B5C0-CB06-487B-82C3-5DA2A05E8227}" type="presParOf" srcId="{E3528652-A219-4B00-9202-6219D0BF3567}" destId="{A0A51690-B387-41F0-BEDD-A9C126222956}" srcOrd="7" destOrd="0" presId="urn:microsoft.com/office/officeart/2005/8/layout/default"/>
    <dgm:cxn modelId="{F28747BA-C1D9-4184-8001-35023970BFF1}" type="presParOf" srcId="{E3528652-A219-4B00-9202-6219D0BF3567}" destId="{336DB6CA-038B-40D4-8F2E-412F552190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A60D29-6AD7-4E0B-871C-82AC60526EA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8BAC59D-CB7F-4DD8-B178-6FC1E51FB5F2}">
      <dgm:prSet phldrT="[Text]"/>
      <dgm:spPr/>
      <dgm:t>
        <a:bodyPr/>
        <a:lstStyle/>
        <a:p>
          <a:r>
            <a:rPr lang="en-US" dirty="0"/>
            <a:t>Ship emissions</a:t>
          </a:r>
        </a:p>
      </dgm:t>
    </dgm:pt>
    <dgm:pt modelId="{654AD225-87F9-489D-8BBF-E945A5A166CF}" type="parTrans" cxnId="{B0A7FCAE-532D-40DB-82CB-E112FC5D018D}">
      <dgm:prSet/>
      <dgm:spPr/>
      <dgm:t>
        <a:bodyPr/>
        <a:lstStyle/>
        <a:p>
          <a:endParaRPr lang="en-US"/>
        </a:p>
      </dgm:t>
    </dgm:pt>
    <dgm:pt modelId="{977AA119-CA68-407A-B590-58DFA99160BB}" type="sibTrans" cxnId="{B0A7FCAE-532D-40DB-82CB-E112FC5D018D}">
      <dgm:prSet/>
      <dgm:spPr/>
      <dgm:t>
        <a:bodyPr/>
        <a:lstStyle/>
        <a:p>
          <a:endParaRPr lang="en-US"/>
        </a:p>
      </dgm:t>
    </dgm:pt>
    <dgm:pt modelId="{AFB9F15C-BE36-418B-A06A-1C3CA5FD53E4}">
      <dgm:prSet phldrT="[Text]"/>
      <dgm:spPr/>
      <dgm:t>
        <a:bodyPr/>
        <a:lstStyle/>
        <a:p>
          <a:r>
            <a:rPr lang="en-US" dirty="0"/>
            <a:t>Cargo handling equipment</a:t>
          </a:r>
        </a:p>
      </dgm:t>
    </dgm:pt>
    <dgm:pt modelId="{C3494ED8-8B12-49E0-B7C3-54FE2B53C401}" type="parTrans" cxnId="{79071486-1A85-4E22-9442-4BB811E935F0}">
      <dgm:prSet/>
      <dgm:spPr/>
      <dgm:t>
        <a:bodyPr/>
        <a:lstStyle/>
        <a:p>
          <a:endParaRPr lang="en-US"/>
        </a:p>
      </dgm:t>
    </dgm:pt>
    <dgm:pt modelId="{1F75798B-ECB8-4759-8027-D9596FEA8355}" type="sibTrans" cxnId="{79071486-1A85-4E22-9442-4BB811E935F0}">
      <dgm:prSet/>
      <dgm:spPr/>
      <dgm:t>
        <a:bodyPr/>
        <a:lstStyle/>
        <a:p>
          <a:endParaRPr lang="en-US"/>
        </a:p>
      </dgm:t>
    </dgm:pt>
    <dgm:pt modelId="{86A902A6-E821-4EF4-9978-91F198D6CD29}">
      <dgm:prSet phldrT="[Text]"/>
      <dgm:spPr/>
      <dgm:t>
        <a:bodyPr/>
        <a:lstStyle/>
        <a:p>
          <a:r>
            <a:rPr lang="en-US" dirty="0"/>
            <a:t>Vessel traffic</a:t>
          </a:r>
        </a:p>
      </dgm:t>
    </dgm:pt>
    <dgm:pt modelId="{BD984EA3-8DD1-42E2-8159-91CCF00603B1}" type="parTrans" cxnId="{D655D605-4ADA-4F2D-A96F-2714216A4367}">
      <dgm:prSet/>
      <dgm:spPr/>
      <dgm:t>
        <a:bodyPr/>
        <a:lstStyle/>
        <a:p>
          <a:endParaRPr lang="en-US"/>
        </a:p>
      </dgm:t>
    </dgm:pt>
    <dgm:pt modelId="{A94F39F1-A2CC-4FEF-B9C6-0F5BE283FC03}" type="sibTrans" cxnId="{D655D605-4ADA-4F2D-A96F-2714216A4367}">
      <dgm:prSet/>
      <dgm:spPr/>
      <dgm:t>
        <a:bodyPr/>
        <a:lstStyle/>
        <a:p>
          <a:endParaRPr lang="en-US"/>
        </a:p>
      </dgm:t>
    </dgm:pt>
    <dgm:pt modelId="{8F51DEB1-A806-41AE-A574-9495ED67AD9B}">
      <dgm:prSet phldrT="[Text]"/>
      <dgm:spPr>
        <a:solidFill>
          <a:srgbClr val="00B050"/>
        </a:solidFill>
      </dgm:spPr>
      <dgm:t>
        <a:bodyPr/>
        <a:lstStyle/>
        <a:p>
          <a:r>
            <a:rPr lang="en-US" dirty="0"/>
            <a:t>Fuel storage and transfer</a:t>
          </a:r>
        </a:p>
      </dgm:t>
    </dgm:pt>
    <dgm:pt modelId="{6CE201E7-B3A0-4549-B917-577C146EBBB9}" type="parTrans" cxnId="{CB282A51-96CF-4EEE-B07E-1B9D4CCF2B3B}">
      <dgm:prSet/>
      <dgm:spPr/>
      <dgm:t>
        <a:bodyPr/>
        <a:lstStyle/>
        <a:p>
          <a:endParaRPr lang="en-US"/>
        </a:p>
      </dgm:t>
    </dgm:pt>
    <dgm:pt modelId="{7E7981D4-3816-4490-88CA-D316CDD54D3C}" type="sibTrans" cxnId="{CB282A51-96CF-4EEE-B07E-1B9D4CCF2B3B}">
      <dgm:prSet/>
      <dgm:spPr/>
      <dgm:t>
        <a:bodyPr/>
        <a:lstStyle/>
        <a:p>
          <a:endParaRPr lang="en-US"/>
        </a:p>
      </dgm:t>
    </dgm:pt>
    <dgm:pt modelId="{5D05EF7E-1DDA-4910-98A4-C3E982DE5A34}">
      <dgm:prSet phldrT="[Text]"/>
      <dgm:spPr/>
      <dgm:t>
        <a:bodyPr/>
        <a:lstStyle/>
        <a:p>
          <a:r>
            <a:rPr lang="en-US" dirty="0"/>
            <a:t>Dust</a:t>
          </a:r>
        </a:p>
      </dgm:t>
    </dgm:pt>
    <dgm:pt modelId="{4A8F8F9C-2350-4BF8-A9AF-E0690E4E8E90}" type="parTrans" cxnId="{0705898D-B6D4-46DF-8A52-B59A10711419}">
      <dgm:prSet/>
      <dgm:spPr/>
      <dgm:t>
        <a:bodyPr/>
        <a:lstStyle/>
        <a:p>
          <a:endParaRPr lang="en-US"/>
        </a:p>
      </dgm:t>
    </dgm:pt>
    <dgm:pt modelId="{CEB6D56D-9215-4464-8797-8B3754F72BC9}" type="sibTrans" cxnId="{0705898D-B6D4-46DF-8A52-B59A10711419}">
      <dgm:prSet/>
      <dgm:spPr/>
      <dgm:t>
        <a:bodyPr/>
        <a:lstStyle/>
        <a:p>
          <a:endParaRPr lang="en-US"/>
        </a:p>
      </dgm:t>
    </dgm:pt>
    <dgm:pt modelId="{E3528652-A219-4B00-9202-6219D0BF3567}" type="pres">
      <dgm:prSet presAssocID="{C0A60D29-6AD7-4E0B-871C-82AC60526EA7}" presName="diagram" presStyleCnt="0">
        <dgm:presLayoutVars>
          <dgm:dir/>
          <dgm:resizeHandles val="exact"/>
        </dgm:presLayoutVars>
      </dgm:prSet>
      <dgm:spPr/>
    </dgm:pt>
    <dgm:pt modelId="{20D96CB8-9FC4-4F17-92C6-E0A353205E96}" type="pres">
      <dgm:prSet presAssocID="{A8BAC59D-CB7F-4DD8-B178-6FC1E51FB5F2}" presName="node" presStyleLbl="node1" presStyleIdx="0" presStyleCnt="5">
        <dgm:presLayoutVars>
          <dgm:bulletEnabled val="1"/>
        </dgm:presLayoutVars>
      </dgm:prSet>
      <dgm:spPr/>
    </dgm:pt>
    <dgm:pt modelId="{A21EEE07-45E5-42D6-853B-75925B497454}" type="pres">
      <dgm:prSet presAssocID="{977AA119-CA68-407A-B590-58DFA99160BB}" presName="sibTrans" presStyleCnt="0"/>
      <dgm:spPr/>
    </dgm:pt>
    <dgm:pt modelId="{E14AE7FD-900E-41FC-8983-A30CD6C4B7E3}" type="pres">
      <dgm:prSet presAssocID="{AFB9F15C-BE36-418B-A06A-1C3CA5FD53E4}" presName="node" presStyleLbl="node1" presStyleIdx="1" presStyleCnt="5">
        <dgm:presLayoutVars>
          <dgm:bulletEnabled val="1"/>
        </dgm:presLayoutVars>
      </dgm:prSet>
      <dgm:spPr/>
    </dgm:pt>
    <dgm:pt modelId="{F868B9F0-4CBA-4869-84A0-7968BB4692F3}" type="pres">
      <dgm:prSet presAssocID="{1F75798B-ECB8-4759-8027-D9596FEA8355}" presName="sibTrans" presStyleCnt="0"/>
      <dgm:spPr/>
    </dgm:pt>
    <dgm:pt modelId="{BABD42C3-64BA-4B6C-9D2A-D7CB8E821AB2}" type="pres">
      <dgm:prSet presAssocID="{86A902A6-E821-4EF4-9978-91F198D6CD29}" presName="node" presStyleLbl="node1" presStyleIdx="2" presStyleCnt="5">
        <dgm:presLayoutVars>
          <dgm:bulletEnabled val="1"/>
        </dgm:presLayoutVars>
      </dgm:prSet>
      <dgm:spPr/>
    </dgm:pt>
    <dgm:pt modelId="{CA7D1E4F-4EA5-47B4-8BD5-4680FB42A4D1}" type="pres">
      <dgm:prSet presAssocID="{A94F39F1-A2CC-4FEF-B9C6-0F5BE283FC03}" presName="sibTrans" presStyleCnt="0"/>
      <dgm:spPr/>
    </dgm:pt>
    <dgm:pt modelId="{F7D83868-8922-41B3-BC78-47BF095EA6BF}" type="pres">
      <dgm:prSet presAssocID="{8F51DEB1-A806-41AE-A574-9495ED67AD9B}" presName="node" presStyleLbl="node1" presStyleIdx="3" presStyleCnt="5">
        <dgm:presLayoutVars>
          <dgm:bulletEnabled val="1"/>
        </dgm:presLayoutVars>
      </dgm:prSet>
      <dgm:spPr/>
    </dgm:pt>
    <dgm:pt modelId="{A0A51690-B387-41F0-BEDD-A9C126222956}" type="pres">
      <dgm:prSet presAssocID="{7E7981D4-3816-4490-88CA-D316CDD54D3C}" presName="sibTrans" presStyleCnt="0"/>
      <dgm:spPr/>
    </dgm:pt>
    <dgm:pt modelId="{336DB6CA-038B-40D4-8F2E-412F552190EC}" type="pres">
      <dgm:prSet presAssocID="{5D05EF7E-1DDA-4910-98A4-C3E982DE5A34}" presName="node" presStyleLbl="node1" presStyleIdx="4" presStyleCnt="5">
        <dgm:presLayoutVars>
          <dgm:bulletEnabled val="1"/>
        </dgm:presLayoutVars>
      </dgm:prSet>
      <dgm:spPr/>
    </dgm:pt>
  </dgm:ptLst>
  <dgm:cxnLst>
    <dgm:cxn modelId="{D655D605-4ADA-4F2D-A96F-2714216A4367}" srcId="{C0A60D29-6AD7-4E0B-871C-82AC60526EA7}" destId="{86A902A6-E821-4EF4-9978-91F198D6CD29}" srcOrd="2" destOrd="0" parTransId="{BD984EA3-8DD1-42E2-8159-91CCF00603B1}" sibTransId="{A94F39F1-A2CC-4FEF-B9C6-0F5BE283FC03}"/>
    <dgm:cxn modelId="{A6AA291F-A5E4-4040-A58D-8DEC5F62F40D}" type="presOf" srcId="{8F51DEB1-A806-41AE-A574-9495ED67AD9B}" destId="{F7D83868-8922-41B3-BC78-47BF095EA6BF}" srcOrd="0" destOrd="0" presId="urn:microsoft.com/office/officeart/2005/8/layout/default"/>
    <dgm:cxn modelId="{EA7C2344-3976-4432-AB6E-34DBD5037F24}" type="presOf" srcId="{A8BAC59D-CB7F-4DD8-B178-6FC1E51FB5F2}" destId="{20D96CB8-9FC4-4F17-92C6-E0A353205E96}" srcOrd="0" destOrd="0" presId="urn:microsoft.com/office/officeart/2005/8/layout/default"/>
    <dgm:cxn modelId="{CB282A51-96CF-4EEE-B07E-1B9D4CCF2B3B}" srcId="{C0A60D29-6AD7-4E0B-871C-82AC60526EA7}" destId="{8F51DEB1-A806-41AE-A574-9495ED67AD9B}" srcOrd="3" destOrd="0" parTransId="{6CE201E7-B3A0-4549-B917-577C146EBBB9}" sibTransId="{7E7981D4-3816-4490-88CA-D316CDD54D3C}"/>
    <dgm:cxn modelId="{79071486-1A85-4E22-9442-4BB811E935F0}" srcId="{C0A60D29-6AD7-4E0B-871C-82AC60526EA7}" destId="{AFB9F15C-BE36-418B-A06A-1C3CA5FD53E4}" srcOrd="1" destOrd="0" parTransId="{C3494ED8-8B12-49E0-B7C3-54FE2B53C401}" sibTransId="{1F75798B-ECB8-4759-8027-D9596FEA8355}"/>
    <dgm:cxn modelId="{52BDB486-9BC3-40A3-BAD6-CC03E57D31AC}" type="presOf" srcId="{86A902A6-E821-4EF4-9978-91F198D6CD29}" destId="{BABD42C3-64BA-4B6C-9D2A-D7CB8E821AB2}" srcOrd="0" destOrd="0" presId="urn:microsoft.com/office/officeart/2005/8/layout/default"/>
    <dgm:cxn modelId="{0705898D-B6D4-46DF-8A52-B59A10711419}" srcId="{C0A60D29-6AD7-4E0B-871C-82AC60526EA7}" destId="{5D05EF7E-1DDA-4910-98A4-C3E982DE5A34}" srcOrd="4" destOrd="0" parTransId="{4A8F8F9C-2350-4BF8-A9AF-E0690E4E8E90}" sibTransId="{CEB6D56D-9215-4464-8797-8B3754F72BC9}"/>
    <dgm:cxn modelId="{CA968F8D-9E1D-483E-ACA1-65C3832DFD0A}" type="presOf" srcId="{C0A60D29-6AD7-4E0B-871C-82AC60526EA7}" destId="{E3528652-A219-4B00-9202-6219D0BF3567}" srcOrd="0" destOrd="0" presId="urn:microsoft.com/office/officeart/2005/8/layout/default"/>
    <dgm:cxn modelId="{B0A7FCAE-532D-40DB-82CB-E112FC5D018D}" srcId="{C0A60D29-6AD7-4E0B-871C-82AC60526EA7}" destId="{A8BAC59D-CB7F-4DD8-B178-6FC1E51FB5F2}" srcOrd="0" destOrd="0" parTransId="{654AD225-87F9-489D-8BBF-E945A5A166CF}" sibTransId="{977AA119-CA68-407A-B590-58DFA99160BB}"/>
    <dgm:cxn modelId="{890010CB-D4FF-4363-A101-674B7C26AA03}" type="presOf" srcId="{AFB9F15C-BE36-418B-A06A-1C3CA5FD53E4}" destId="{E14AE7FD-900E-41FC-8983-A30CD6C4B7E3}" srcOrd="0" destOrd="0" presId="urn:microsoft.com/office/officeart/2005/8/layout/default"/>
    <dgm:cxn modelId="{1B80B1D8-6878-4490-9F5A-177F6A6D6C0B}" type="presOf" srcId="{5D05EF7E-1DDA-4910-98A4-C3E982DE5A34}" destId="{336DB6CA-038B-40D4-8F2E-412F552190EC}" srcOrd="0" destOrd="0" presId="urn:microsoft.com/office/officeart/2005/8/layout/default"/>
    <dgm:cxn modelId="{E7F2A66A-F93C-491F-91CA-09297A46753F}" type="presParOf" srcId="{E3528652-A219-4B00-9202-6219D0BF3567}" destId="{20D96CB8-9FC4-4F17-92C6-E0A353205E96}" srcOrd="0" destOrd="0" presId="urn:microsoft.com/office/officeart/2005/8/layout/default"/>
    <dgm:cxn modelId="{6C1D5FEE-A10E-4007-98E7-F5AEEAFE7B42}" type="presParOf" srcId="{E3528652-A219-4B00-9202-6219D0BF3567}" destId="{A21EEE07-45E5-42D6-853B-75925B497454}" srcOrd="1" destOrd="0" presId="urn:microsoft.com/office/officeart/2005/8/layout/default"/>
    <dgm:cxn modelId="{A512A82E-73F5-42E2-B739-020B9012C049}" type="presParOf" srcId="{E3528652-A219-4B00-9202-6219D0BF3567}" destId="{E14AE7FD-900E-41FC-8983-A30CD6C4B7E3}" srcOrd="2" destOrd="0" presId="urn:microsoft.com/office/officeart/2005/8/layout/default"/>
    <dgm:cxn modelId="{CFCE1F48-8704-4B5A-97A4-44E70E7BB68F}" type="presParOf" srcId="{E3528652-A219-4B00-9202-6219D0BF3567}" destId="{F868B9F0-4CBA-4869-84A0-7968BB4692F3}" srcOrd="3" destOrd="0" presId="urn:microsoft.com/office/officeart/2005/8/layout/default"/>
    <dgm:cxn modelId="{CD66DA40-DB75-40D7-86B1-7D9BBB8F4341}" type="presParOf" srcId="{E3528652-A219-4B00-9202-6219D0BF3567}" destId="{BABD42C3-64BA-4B6C-9D2A-D7CB8E821AB2}" srcOrd="4" destOrd="0" presId="urn:microsoft.com/office/officeart/2005/8/layout/default"/>
    <dgm:cxn modelId="{3D2C65D9-C342-43E1-A090-0A3F77CA8C9C}" type="presParOf" srcId="{E3528652-A219-4B00-9202-6219D0BF3567}" destId="{CA7D1E4F-4EA5-47B4-8BD5-4680FB42A4D1}" srcOrd="5" destOrd="0" presId="urn:microsoft.com/office/officeart/2005/8/layout/default"/>
    <dgm:cxn modelId="{6F247F84-75AB-49D7-A40F-AF5001D41200}" type="presParOf" srcId="{E3528652-A219-4B00-9202-6219D0BF3567}" destId="{F7D83868-8922-41B3-BC78-47BF095EA6BF}" srcOrd="6" destOrd="0" presId="urn:microsoft.com/office/officeart/2005/8/layout/default"/>
    <dgm:cxn modelId="{D875B5C0-CB06-487B-82C3-5DA2A05E8227}" type="presParOf" srcId="{E3528652-A219-4B00-9202-6219D0BF3567}" destId="{A0A51690-B387-41F0-BEDD-A9C126222956}" srcOrd="7" destOrd="0" presId="urn:microsoft.com/office/officeart/2005/8/layout/default"/>
    <dgm:cxn modelId="{F28747BA-C1D9-4184-8001-35023970BFF1}" type="presParOf" srcId="{E3528652-A219-4B00-9202-6219D0BF3567}" destId="{336DB6CA-038B-40D4-8F2E-412F552190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A60D29-6AD7-4E0B-871C-82AC60526EA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8BAC59D-CB7F-4DD8-B178-6FC1E51FB5F2}">
      <dgm:prSet phldrT="[Text]"/>
      <dgm:spPr/>
      <dgm:t>
        <a:bodyPr/>
        <a:lstStyle/>
        <a:p>
          <a:r>
            <a:rPr lang="en-US" dirty="0"/>
            <a:t>Ship emissions</a:t>
          </a:r>
        </a:p>
      </dgm:t>
    </dgm:pt>
    <dgm:pt modelId="{654AD225-87F9-489D-8BBF-E945A5A166CF}" type="parTrans" cxnId="{B0A7FCAE-532D-40DB-82CB-E112FC5D018D}">
      <dgm:prSet/>
      <dgm:spPr/>
      <dgm:t>
        <a:bodyPr/>
        <a:lstStyle/>
        <a:p>
          <a:endParaRPr lang="en-US"/>
        </a:p>
      </dgm:t>
    </dgm:pt>
    <dgm:pt modelId="{977AA119-CA68-407A-B590-58DFA99160BB}" type="sibTrans" cxnId="{B0A7FCAE-532D-40DB-82CB-E112FC5D018D}">
      <dgm:prSet/>
      <dgm:spPr/>
      <dgm:t>
        <a:bodyPr/>
        <a:lstStyle/>
        <a:p>
          <a:endParaRPr lang="en-US"/>
        </a:p>
      </dgm:t>
    </dgm:pt>
    <dgm:pt modelId="{AFB9F15C-BE36-418B-A06A-1C3CA5FD53E4}">
      <dgm:prSet phldrT="[Text]"/>
      <dgm:spPr/>
      <dgm:t>
        <a:bodyPr/>
        <a:lstStyle/>
        <a:p>
          <a:r>
            <a:rPr lang="en-US" dirty="0"/>
            <a:t>Cargo handling equipment</a:t>
          </a:r>
        </a:p>
      </dgm:t>
    </dgm:pt>
    <dgm:pt modelId="{C3494ED8-8B12-49E0-B7C3-54FE2B53C401}" type="parTrans" cxnId="{79071486-1A85-4E22-9442-4BB811E935F0}">
      <dgm:prSet/>
      <dgm:spPr/>
      <dgm:t>
        <a:bodyPr/>
        <a:lstStyle/>
        <a:p>
          <a:endParaRPr lang="en-US"/>
        </a:p>
      </dgm:t>
    </dgm:pt>
    <dgm:pt modelId="{1F75798B-ECB8-4759-8027-D9596FEA8355}" type="sibTrans" cxnId="{79071486-1A85-4E22-9442-4BB811E935F0}">
      <dgm:prSet/>
      <dgm:spPr/>
      <dgm:t>
        <a:bodyPr/>
        <a:lstStyle/>
        <a:p>
          <a:endParaRPr lang="en-US"/>
        </a:p>
      </dgm:t>
    </dgm:pt>
    <dgm:pt modelId="{86A902A6-E821-4EF4-9978-91F198D6CD29}">
      <dgm:prSet phldrT="[Text]"/>
      <dgm:spPr/>
      <dgm:t>
        <a:bodyPr/>
        <a:lstStyle/>
        <a:p>
          <a:r>
            <a:rPr lang="en-US" dirty="0"/>
            <a:t>Vessel traffic</a:t>
          </a:r>
        </a:p>
      </dgm:t>
    </dgm:pt>
    <dgm:pt modelId="{BD984EA3-8DD1-42E2-8159-91CCF00603B1}" type="parTrans" cxnId="{D655D605-4ADA-4F2D-A96F-2714216A4367}">
      <dgm:prSet/>
      <dgm:spPr/>
      <dgm:t>
        <a:bodyPr/>
        <a:lstStyle/>
        <a:p>
          <a:endParaRPr lang="en-US"/>
        </a:p>
      </dgm:t>
    </dgm:pt>
    <dgm:pt modelId="{A94F39F1-A2CC-4FEF-B9C6-0F5BE283FC03}" type="sibTrans" cxnId="{D655D605-4ADA-4F2D-A96F-2714216A4367}">
      <dgm:prSet/>
      <dgm:spPr/>
      <dgm:t>
        <a:bodyPr/>
        <a:lstStyle/>
        <a:p>
          <a:endParaRPr lang="en-US"/>
        </a:p>
      </dgm:t>
    </dgm:pt>
    <dgm:pt modelId="{8F51DEB1-A806-41AE-A574-9495ED67AD9B}">
      <dgm:prSet phldrT="[Text]"/>
      <dgm:spPr/>
      <dgm:t>
        <a:bodyPr/>
        <a:lstStyle/>
        <a:p>
          <a:r>
            <a:rPr lang="en-US" dirty="0"/>
            <a:t>Fuel storage and transfer</a:t>
          </a:r>
        </a:p>
      </dgm:t>
    </dgm:pt>
    <dgm:pt modelId="{6CE201E7-B3A0-4549-B917-577C146EBBB9}" type="parTrans" cxnId="{CB282A51-96CF-4EEE-B07E-1B9D4CCF2B3B}">
      <dgm:prSet/>
      <dgm:spPr/>
      <dgm:t>
        <a:bodyPr/>
        <a:lstStyle/>
        <a:p>
          <a:endParaRPr lang="en-US"/>
        </a:p>
      </dgm:t>
    </dgm:pt>
    <dgm:pt modelId="{7E7981D4-3816-4490-88CA-D316CDD54D3C}" type="sibTrans" cxnId="{CB282A51-96CF-4EEE-B07E-1B9D4CCF2B3B}">
      <dgm:prSet/>
      <dgm:spPr/>
      <dgm:t>
        <a:bodyPr/>
        <a:lstStyle/>
        <a:p>
          <a:endParaRPr lang="en-US"/>
        </a:p>
      </dgm:t>
    </dgm:pt>
    <dgm:pt modelId="{5D05EF7E-1DDA-4910-98A4-C3E982DE5A34}">
      <dgm:prSet phldrT="[Text]"/>
      <dgm:spPr>
        <a:solidFill>
          <a:srgbClr val="00B050"/>
        </a:solidFill>
      </dgm:spPr>
      <dgm:t>
        <a:bodyPr/>
        <a:lstStyle/>
        <a:p>
          <a:r>
            <a:rPr lang="en-US" dirty="0"/>
            <a:t>Dust</a:t>
          </a:r>
        </a:p>
      </dgm:t>
    </dgm:pt>
    <dgm:pt modelId="{4A8F8F9C-2350-4BF8-A9AF-E0690E4E8E90}" type="parTrans" cxnId="{0705898D-B6D4-46DF-8A52-B59A10711419}">
      <dgm:prSet/>
      <dgm:spPr/>
      <dgm:t>
        <a:bodyPr/>
        <a:lstStyle/>
        <a:p>
          <a:endParaRPr lang="en-US"/>
        </a:p>
      </dgm:t>
    </dgm:pt>
    <dgm:pt modelId="{CEB6D56D-9215-4464-8797-8B3754F72BC9}" type="sibTrans" cxnId="{0705898D-B6D4-46DF-8A52-B59A10711419}">
      <dgm:prSet/>
      <dgm:spPr/>
      <dgm:t>
        <a:bodyPr/>
        <a:lstStyle/>
        <a:p>
          <a:endParaRPr lang="en-US"/>
        </a:p>
      </dgm:t>
    </dgm:pt>
    <dgm:pt modelId="{E3528652-A219-4B00-9202-6219D0BF3567}" type="pres">
      <dgm:prSet presAssocID="{C0A60D29-6AD7-4E0B-871C-82AC60526EA7}" presName="diagram" presStyleCnt="0">
        <dgm:presLayoutVars>
          <dgm:dir/>
          <dgm:resizeHandles val="exact"/>
        </dgm:presLayoutVars>
      </dgm:prSet>
      <dgm:spPr/>
    </dgm:pt>
    <dgm:pt modelId="{20D96CB8-9FC4-4F17-92C6-E0A353205E96}" type="pres">
      <dgm:prSet presAssocID="{A8BAC59D-CB7F-4DD8-B178-6FC1E51FB5F2}" presName="node" presStyleLbl="node1" presStyleIdx="0" presStyleCnt="5">
        <dgm:presLayoutVars>
          <dgm:bulletEnabled val="1"/>
        </dgm:presLayoutVars>
      </dgm:prSet>
      <dgm:spPr/>
    </dgm:pt>
    <dgm:pt modelId="{A21EEE07-45E5-42D6-853B-75925B497454}" type="pres">
      <dgm:prSet presAssocID="{977AA119-CA68-407A-B590-58DFA99160BB}" presName="sibTrans" presStyleCnt="0"/>
      <dgm:spPr/>
    </dgm:pt>
    <dgm:pt modelId="{E14AE7FD-900E-41FC-8983-A30CD6C4B7E3}" type="pres">
      <dgm:prSet presAssocID="{AFB9F15C-BE36-418B-A06A-1C3CA5FD53E4}" presName="node" presStyleLbl="node1" presStyleIdx="1" presStyleCnt="5">
        <dgm:presLayoutVars>
          <dgm:bulletEnabled val="1"/>
        </dgm:presLayoutVars>
      </dgm:prSet>
      <dgm:spPr/>
    </dgm:pt>
    <dgm:pt modelId="{F868B9F0-4CBA-4869-84A0-7968BB4692F3}" type="pres">
      <dgm:prSet presAssocID="{1F75798B-ECB8-4759-8027-D9596FEA8355}" presName="sibTrans" presStyleCnt="0"/>
      <dgm:spPr/>
    </dgm:pt>
    <dgm:pt modelId="{BABD42C3-64BA-4B6C-9D2A-D7CB8E821AB2}" type="pres">
      <dgm:prSet presAssocID="{86A902A6-E821-4EF4-9978-91F198D6CD29}" presName="node" presStyleLbl="node1" presStyleIdx="2" presStyleCnt="5">
        <dgm:presLayoutVars>
          <dgm:bulletEnabled val="1"/>
        </dgm:presLayoutVars>
      </dgm:prSet>
      <dgm:spPr/>
    </dgm:pt>
    <dgm:pt modelId="{CA7D1E4F-4EA5-47B4-8BD5-4680FB42A4D1}" type="pres">
      <dgm:prSet presAssocID="{A94F39F1-A2CC-4FEF-B9C6-0F5BE283FC03}" presName="sibTrans" presStyleCnt="0"/>
      <dgm:spPr/>
    </dgm:pt>
    <dgm:pt modelId="{F7D83868-8922-41B3-BC78-47BF095EA6BF}" type="pres">
      <dgm:prSet presAssocID="{8F51DEB1-A806-41AE-A574-9495ED67AD9B}" presName="node" presStyleLbl="node1" presStyleIdx="3" presStyleCnt="5">
        <dgm:presLayoutVars>
          <dgm:bulletEnabled val="1"/>
        </dgm:presLayoutVars>
      </dgm:prSet>
      <dgm:spPr/>
    </dgm:pt>
    <dgm:pt modelId="{A0A51690-B387-41F0-BEDD-A9C126222956}" type="pres">
      <dgm:prSet presAssocID="{7E7981D4-3816-4490-88CA-D316CDD54D3C}" presName="sibTrans" presStyleCnt="0"/>
      <dgm:spPr/>
    </dgm:pt>
    <dgm:pt modelId="{336DB6CA-038B-40D4-8F2E-412F552190EC}" type="pres">
      <dgm:prSet presAssocID="{5D05EF7E-1DDA-4910-98A4-C3E982DE5A34}" presName="node" presStyleLbl="node1" presStyleIdx="4" presStyleCnt="5" custLinFactNeighborX="-1241" custLinFactNeighborY="1378">
        <dgm:presLayoutVars>
          <dgm:bulletEnabled val="1"/>
        </dgm:presLayoutVars>
      </dgm:prSet>
      <dgm:spPr/>
    </dgm:pt>
  </dgm:ptLst>
  <dgm:cxnLst>
    <dgm:cxn modelId="{D655D605-4ADA-4F2D-A96F-2714216A4367}" srcId="{C0A60D29-6AD7-4E0B-871C-82AC60526EA7}" destId="{86A902A6-E821-4EF4-9978-91F198D6CD29}" srcOrd="2" destOrd="0" parTransId="{BD984EA3-8DD1-42E2-8159-91CCF00603B1}" sibTransId="{A94F39F1-A2CC-4FEF-B9C6-0F5BE283FC03}"/>
    <dgm:cxn modelId="{A6AA291F-A5E4-4040-A58D-8DEC5F62F40D}" type="presOf" srcId="{8F51DEB1-A806-41AE-A574-9495ED67AD9B}" destId="{F7D83868-8922-41B3-BC78-47BF095EA6BF}" srcOrd="0" destOrd="0" presId="urn:microsoft.com/office/officeart/2005/8/layout/default"/>
    <dgm:cxn modelId="{EA7C2344-3976-4432-AB6E-34DBD5037F24}" type="presOf" srcId="{A8BAC59D-CB7F-4DD8-B178-6FC1E51FB5F2}" destId="{20D96CB8-9FC4-4F17-92C6-E0A353205E96}" srcOrd="0" destOrd="0" presId="urn:microsoft.com/office/officeart/2005/8/layout/default"/>
    <dgm:cxn modelId="{CB282A51-96CF-4EEE-B07E-1B9D4CCF2B3B}" srcId="{C0A60D29-6AD7-4E0B-871C-82AC60526EA7}" destId="{8F51DEB1-A806-41AE-A574-9495ED67AD9B}" srcOrd="3" destOrd="0" parTransId="{6CE201E7-B3A0-4549-B917-577C146EBBB9}" sibTransId="{7E7981D4-3816-4490-88CA-D316CDD54D3C}"/>
    <dgm:cxn modelId="{79071486-1A85-4E22-9442-4BB811E935F0}" srcId="{C0A60D29-6AD7-4E0B-871C-82AC60526EA7}" destId="{AFB9F15C-BE36-418B-A06A-1C3CA5FD53E4}" srcOrd="1" destOrd="0" parTransId="{C3494ED8-8B12-49E0-B7C3-54FE2B53C401}" sibTransId="{1F75798B-ECB8-4759-8027-D9596FEA8355}"/>
    <dgm:cxn modelId="{52BDB486-9BC3-40A3-BAD6-CC03E57D31AC}" type="presOf" srcId="{86A902A6-E821-4EF4-9978-91F198D6CD29}" destId="{BABD42C3-64BA-4B6C-9D2A-D7CB8E821AB2}" srcOrd="0" destOrd="0" presId="urn:microsoft.com/office/officeart/2005/8/layout/default"/>
    <dgm:cxn modelId="{0705898D-B6D4-46DF-8A52-B59A10711419}" srcId="{C0A60D29-6AD7-4E0B-871C-82AC60526EA7}" destId="{5D05EF7E-1DDA-4910-98A4-C3E982DE5A34}" srcOrd="4" destOrd="0" parTransId="{4A8F8F9C-2350-4BF8-A9AF-E0690E4E8E90}" sibTransId="{CEB6D56D-9215-4464-8797-8B3754F72BC9}"/>
    <dgm:cxn modelId="{CA968F8D-9E1D-483E-ACA1-65C3832DFD0A}" type="presOf" srcId="{C0A60D29-6AD7-4E0B-871C-82AC60526EA7}" destId="{E3528652-A219-4B00-9202-6219D0BF3567}" srcOrd="0" destOrd="0" presId="urn:microsoft.com/office/officeart/2005/8/layout/default"/>
    <dgm:cxn modelId="{B0A7FCAE-532D-40DB-82CB-E112FC5D018D}" srcId="{C0A60D29-6AD7-4E0B-871C-82AC60526EA7}" destId="{A8BAC59D-CB7F-4DD8-B178-6FC1E51FB5F2}" srcOrd="0" destOrd="0" parTransId="{654AD225-87F9-489D-8BBF-E945A5A166CF}" sibTransId="{977AA119-CA68-407A-B590-58DFA99160BB}"/>
    <dgm:cxn modelId="{890010CB-D4FF-4363-A101-674B7C26AA03}" type="presOf" srcId="{AFB9F15C-BE36-418B-A06A-1C3CA5FD53E4}" destId="{E14AE7FD-900E-41FC-8983-A30CD6C4B7E3}" srcOrd="0" destOrd="0" presId="urn:microsoft.com/office/officeart/2005/8/layout/default"/>
    <dgm:cxn modelId="{1B80B1D8-6878-4490-9F5A-177F6A6D6C0B}" type="presOf" srcId="{5D05EF7E-1DDA-4910-98A4-C3E982DE5A34}" destId="{336DB6CA-038B-40D4-8F2E-412F552190EC}" srcOrd="0" destOrd="0" presId="urn:microsoft.com/office/officeart/2005/8/layout/default"/>
    <dgm:cxn modelId="{E7F2A66A-F93C-491F-91CA-09297A46753F}" type="presParOf" srcId="{E3528652-A219-4B00-9202-6219D0BF3567}" destId="{20D96CB8-9FC4-4F17-92C6-E0A353205E96}" srcOrd="0" destOrd="0" presId="urn:microsoft.com/office/officeart/2005/8/layout/default"/>
    <dgm:cxn modelId="{6C1D5FEE-A10E-4007-98E7-F5AEEAFE7B42}" type="presParOf" srcId="{E3528652-A219-4B00-9202-6219D0BF3567}" destId="{A21EEE07-45E5-42D6-853B-75925B497454}" srcOrd="1" destOrd="0" presId="urn:microsoft.com/office/officeart/2005/8/layout/default"/>
    <dgm:cxn modelId="{A512A82E-73F5-42E2-B739-020B9012C049}" type="presParOf" srcId="{E3528652-A219-4B00-9202-6219D0BF3567}" destId="{E14AE7FD-900E-41FC-8983-A30CD6C4B7E3}" srcOrd="2" destOrd="0" presId="urn:microsoft.com/office/officeart/2005/8/layout/default"/>
    <dgm:cxn modelId="{CFCE1F48-8704-4B5A-97A4-44E70E7BB68F}" type="presParOf" srcId="{E3528652-A219-4B00-9202-6219D0BF3567}" destId="{F868B9F0-4CBA-4869-84A0-7968BB4692F3}" srcOrd="3" destOrd="0" presId="urn:microsoft.com/office/officeart/2005/8/layout/default"/>
    <dgm:cxn modelId="{CD66DA40-DB75-40D7-86B1-7D9BBB8F4341}" type="presParOf" srcId="{E3528652-A219-4B00-9202-6219D0BF3567}" destId="{BABD42C3-64BA-4B6C-9D2A-D7CB8E821AB2}" srcOrd="4" destOrd="0" presId="urn:microsoft.com/office/officeart/2005/8/layout/default"/>
    <dgm:cxn modelId="{3D2C65D9-C342-43E1-A090-0A3F77CA8C9C}" type="presParOf" srcId="{E3528652-A219-4B00-9202-6219D0BF3567}" destId="{CA7D1E4F-4EA5-47B4-8BD5-4680FB42A4D1}" srcOrd="5" destOrd="0" presId="urn:microsoft.com/office/officeart/2005/8/layout/default"/>
    <dgm:cxn modelId="{6F247F84-75AB-49D7-A40F-AF5001D41200}" type="presParOf" srcId="{E3528652-A219-4B00-9202-6219D0BF3567}" destId="{F7D83868-8922-41B3-BC78-47BF095EA6BF}" srcOrd="6" destOrd="0" presId="urn:microsoft.com/office/officeart/2005/8/layout/default"/>
    <dgm:cxn modelId="{D875B5C0-CB06-487B-82C3-5DA2A05E8227}" type="presParOf" srcId="{E3528652-A219-4B00-9202-6219D0BF3567}" destId="{A0A51690-B387-41F0-BEDD-A9C126222956}" srcOrd="7" destOrd="0" presId="urn:microsoft.com/office/officeart/2005/8/layout/default"/>
    <dgm:cxn modelId="{F28747BA-C1D9-4184-8001-35023970BFF1}" type="presParOf" srcId="{E3528652-A219-4B00-9202-6219D0BF3567}" destId="{336DB6CA-038B-40D4-8F2E-412F552190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84FA6-C77F-4810-ADA9-D56A0A809570}">
      <dsp:nvSpPr>
        <dsp:cNvPr id="0" name=""/>
        <dsp:cNvSpPr/>
      </dsp:nvSpPr>
      <dsp:spPr>
        <a:xfrm>
          <a:off x="3323280" y="2206732"/>
          <a:ext cx="1158574" cy="1158574"/>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Asthma</a:t>
          </a:r>
        </a:p>
      </dsp:txBody>
      <dsp:txXfrm>
        <a:off x="3492949" y="2376401"/>
        <a:ext cx="819236" cy="819236"/>
      </dsp:txXfrm>
    </dsp:sp>
    <dsp:sp modelId="{AE31D121-3AC3-407C-BF7A-E4BC0A6FFBC3}">
      <dsp:nvSpPr>
        <dsp:cNvPr id="0" name=""/>
        <dsp:cNvSpPr/>
      </dsp:nvSpPr>
      <dsp:spPr>
        <a:xfrm rot="16200000">
          <a:off x="3379702" y="1670507"/>
          <a:ext cx="1045730" cy="26718"/>
        </a:xfrm>
        <a:custGeom>
          <a:avLst/>
          <a:gdLst/>
          <a:ahLst/>
          <a:cxnLst/>
          <a:rect l="0" t="0" r="0" b="0"/>
          <a:pathLst>
            <a:path>
              <a:moveTo>
                <a:pt x="0" y="13359"/>
              </a:moveTo>
              <a:lnTo>
                <a:pt x="1045730" y="13359"/>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76424" y="1657723"/>
        <a:ext cx="52286" cy="52286"/>
      </dsp:txXfrm>
    </dsp:sp>
    <dsp:sp modelId="{8F830B6E-5AC9-4F37-8775-BF899F08EC11}">
      <dsp:nvSpPr>
        <dsp:cNvPr id="0" name=""/>
        <dsp:cNvSpPr/>
      </dsp:nvSpPr>
      <dsp:spPr>
        <a:xfrm>
          <a:off x="3323280" y="2427"/>
          <a:ext cx="1158574" cy="1158574"/>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Nitrogen oxides</a:t>
          </a:r>
        </a:p>
      </dsp:txBody>
      <dsp:txXfrm>
        <a:off x="3492949" y="172096"/>
        <a:ext cx="819236" cy="819236"/>
      </dsp:txXfrm>
    </dsp:sp>
    <dsp:sp modelId="{C6DB719A-5690-4BE0-8059-B33D47F2F862}">
      <dsp:nvSpPr>
        <dsp:cNvPr id="0" name=""/>
        <dsp:cNvSpPr/>
      </dsp:nvSpPr>
      <dsp:spPr>
        <a:xfrm rot="18600000">
          <a:off x="4088152" y="1928362"/>
          <a:ext cx="1045730" cy="26718"/>
        </a:xfrm>
        <a:custGeom>
          <a:avLst/>
          <a:gdLst/>
          <a:ahLst/>
          <a:cxnLst/>
          <a:rect l="0" t="0" r="0" b="0"/>
          <a:pathLst>
            <a:path>
              <a:moveTo>
                <a:pt x="0" y="13359"/>
              </a:moveTo>
              <a:lnTo>
                <a:pt x="1045730" y="13359"/>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84874" y="1915578"/>
        <a:ext cx="52286" cy="52286"/>
      </dsp:txXfrm>
    </dsp:sp>
    <dsp:sp modelId="{81F24423-BF0C-4E72-B02C-F7E7AD204585}">
      <dsp:nvSpPr>
        <dsp:cNvPr id="0" name=""/>
        <dsp:cNvSpPr/>
      </dsp:nvSpPr>
      <dsp:spPr>
        <a:xfrm>
          <a:off x="4740180" y="518136"/>
          <a:ext cx="1158574" cy="1158574"/>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Ozone</a:t>
          </a:r>
        </a:p>
      </dsp:txBody>
      <dsp:txXfrm>
        <a:off x="4909849" y="687805"/>
        <a:ext cx="819236" cy="819236"/>
      </dsp:txXfrm>
    </dsp:sp>
    <dsp:sp modelId="{41A2EDF8-DF88-4BE3-84A1-70C4C17588AD}">
      <dsp:nvSpPr>
        <dsp:cNvPr id="0" name=""/>
        <dsp:cNvSpPr/>
      </dsp:nvSpPr>
      <dsp:spPr>
        <a:xfrm rot="21000000">
          <a:off x="4465110" y="2581273"/>
          <a:ext cx="1045730" cy="26718"/>
        </a:xfrm>
        <a:custGeom>
          <a:avLst/>
          <a:gdLst/>
          <a:ahLst/>
          <a:cxnLst/>
          <a:rect l="0" t="0" r="0" b="0"/>
          <a:pathLst>
            <a:path>
              <a:moveTo>
                <a:pt x="0" y="13359"/>
              </a:moveTo>
              <a:lnTo>
                <a:pt x="1045730" y="13359"/>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61832" y="2568489"/>
        <a:ext cx="52286" cy="52286"/>
      </dsp:txXfrm>
    </dsp:sp>
    <dsp:sp modelId="{9A6F54FA-F8C0-4249-9A2F-56A0398449C0}">
      <dsp:nvSpPr>
        <dsp:cNvPr id="0" name=""/>
        <dsp:cNvSpPr/>
      </dsp:nvSpPr>
      <dsp:spPr>
        <a:xfrm>
          <a:off x="5494096" y="1823958"/>
          <a:ext cx="1158574" cy="1158574"/>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Particulates (PM 2.5)</a:t>
          </a:r>
        </a:p>
      </dsp:txBody>
      <dsp:txXfrm>
        <a:off x="5663765" y="1993627"/>
        <a:ext cx="819236" cy="819236"/>
      </dsp:txXfrm>
    </dsp:sp>
    <dsp:sp modelId="{2509C4F5-0A1A-4495-9668-5AC1E030CACB}">
      <dsp:nvSpPr>
        <dsp:cNvPr id="0" name=""/>
        <dsp:cNvSpPr/>
      </dsp:nvSpPr>
      <dsp:spPr>
        <a:xfrm rot="1800000">
          <a:off x="4334194" y="3323736"/>
          <a:ext cx="1045730" cy="26718"/>
        </a:xfrm>
        <a:custGeom>
          <a:avLst/>
          <a:gdLst/>
          <a:ahLst/>
          <a:cxnLst/>
          <a:rect l="0" t="0" r="0" b="0"/>
          <a:pathLst>
            <a:path>
              <a:moveTo>
                <a:pt x="0" y="13359"/>
              </a:moveTo>
              <a:lnTo>
                <a:pt x="1045730" y="13359"/>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30916" y="3310952"/>
        <a:ext cx="52286" cy="52286"/>
      </dsp:txXfrm>
    </dsp:sp>
    <dsp:sp modelId="{1B3F1A4B-208C-4495-963B-E98A56FA5693}">
      <dsp:nvSpPr>
        <dsp:cNvPr id="0" name=""/>
        <dsp:cNvSpPr/>
      </dsp:nvSpPr>
      <dsp:spPr>
        <a:xfrm>
          <a:off x="5232264" y="3308884"/>
          <a:ext cx="1158574" cy="1158574"/>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Sulfur dioxide</a:t>
          </a:r>
        </a:p>
      </dsp:txBody>
      <dsp:txXfrm>
        <a:off x="5401933" y="3478553"/>
        <a:ext cx="819236" cy="819236"/>
      </dsp:txXfrm>
    </dsp:sp>
    <dsp:sp modelId="{90D39FB2-5457-480C-A4E2-989B11848865}">
      <dsp:nvSpPr>
        <dsp:cNvPr id="0" name=""/>
        <dsp:cNvSpPr/>
      </dsp:nvSpPr>
      <dsp:spPr>
        <a:xfrm rot="4200000">
          <a:off x="3756660" y="3808344"/>
          <a:ext cx="1045730" cy="26718"/>
        </a:xfrm>
        <a:custGeom>
          <a:avLst/>
          <a:gdLst/>
          <a:ahLst/>
          <a:cxnLst/>
          <a:rect l="0" t="0" r="0" b="0"/>
          <a:pathLst>
            <a:path>
              <a:moveTo>
                <a:pt x="0" y="13359"/>
              </a:moveTo>
              <a:lnTo>
                <a:pt x="1045730" y="13359"/>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53382" y="3795560"/>
        <a:ext cx="52286" cy="52286"/>
      </dsp:txXfrm>
    </dsp:sp>
    <dsp:sp modelId="{C76025A6-F907-42D9-A238-075988159D71}">
      <dsp:nvSpPr>
        <dsp:cNvPr id="0" name=""/>
        <dsp:cNvSpPr/>
      </dsp:nvSpPr>
      <dsp:spPr>
        <a:xfrm>
          <a:off x="4077196" y="4278101"/>
          <a:ext cx="1158574" cy="1158574"/>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Pollen</a:t>
          </a:r>
        </a:p>
      </dsp:txBody>
      <dsp:txXfrm>
        <a:off x="4246865" y="4447770"/>
        <a:ext cx="819236" cy="819236"/>
      </dsp:txXfrm>
    </dsp:sp>
    <dsp:sp modelId="{25ACDEC8-7BD7-4B66-8A82-29446E7645B6}">
      <dsp:nvSpPr>
        <dsp:cNvPr id="0" name=""/>
        <dsp:cNvSpPr/>
      </dsp:nvSpPr>
      <dsp:spPr>
        <a:xfrm rot="6600000">
          <a:off x="3002743" y="3808344"/>
          <a:ext cx="1045730" cy="26718"/>
        </a:xfrm>
        <a:custGeom>
          <a:avLst/>
          <a:gdLst/>
          <a:ahLst/>
          <a:cxnLst/>
          <a:rect l="0" t="0" r="0" b="0"/>
          <a:pathLst>
            <a:path>
              <a:moveTo>
                <a:pt x="0" y="13359"/>
              </a:moveTo>
              <a:lnTo>
                <a:pt x="1045730" y="13359"/>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499465" y="3795560"/>
        <a:ext cx="52286" cy="52286"/>
      </dsp:txXfrm>
    </dsp:sp>
    <dsp:sp modelId="{4AD2650B-AB2C-4EDA-B0DF-97E6BBB824F0}">
      <dsp:nvSpPr>
        <dsp:cNvPr id="0" name=""/>
        <dsp:cNvSpPr/>
      </dsp:nvSpPr>
      <dsp:spPr>
        <a:xfrm>
          <a:off x="2569363" y="4278101"/>
          <a:ext cx="1158574" cy="1158574"/>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Mold</a:t>
          </a:r>
        </a:p>
      </dsp:txBody>
      <dsp:txXfrm>
        <a:off x="2739032" y="4447770"/>
        <a:ext cx="819236" cy="819236"/>
      </dsp:txXfrm>
    </dsp:sp>
    <dsp:sp modelId="{CE7E9760-1E50-4DE3-AC00-164AD79AE0C8}">
      <dsp:nvSpPr>
        <dsp:cNvPr id="0" name=""/>
        <dsp:cNvSpPr/>
      </dsp:nvSpPr>
      <dsp:spPr>
        <a:xfrm rot="9000000">
          <a:off x="2425210" y="3323736"/>
          <a:ext cx="1045730" cy="26718"/>
        </a:xfrm>
        <a:custGeom>
          <a:avLst/>
          <a:gdLst/>
          <a:ahLst/>
          <a:cxnLst/>
          <a:rect l="0" t="0" r="0" b="0"/>
          <a:pathLst>
            <a:path>
              <a:moveTo>
                <a:pt x="0" y="13359"/>
              </a:moveTo>
              <a:lnTo>
                <a:pt x="1045730" y="13359"/>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921932" y="3310952"/>
        <a:ext cx="52286" cy="52286"/>
      </dsp:txXfrm>
    </dsp:sp>
    <dsp:sp modelId="{2C54F4B2-B180-43A9-ACAA-E0F23C2AF360}">
      <dsp:nvSpPr>
        <dsp:cNvPr id="0" name=""/>
        <dsp:cNvSpPr/>
      </dsp:nvSpPr>
      <dsp:spPr>
        <a:xfrm>
          <a:off x="1414295" y="3308884"/>
          <a:ext cx="1158574" cy="1158574"/>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Cockroach allergens</a:t>
          </a:r>
        </a:p>
      </dsp:txBody>
      <dsp:txXfrm>
        <a:off x="1583964" y="3478553"/>
        <a:ext cx="819236" cy="819236"/>
      </dsp:txXfrm>
    </dsp:sp>
    <dsp:sp modelId="{257C53F5-CDE5-4A46-890E-3AC39062F1CE}">
      <dsp:nvSpPr>
        <dsp:cNvPr id="0" name=""/>
        <dsp:cNvSpPr/>
      </dsp:nvSpPr>
      <dsp:spPr>
        <a:xfrm rot="11400000">
          <a:off x="2294293" y="2581273"/>
          <a:ext cx="1045730" cy="26718"/>
        </a:xfrm>
        <a:custGeom>
          <a:avLst/>
          <a:gdLst/>
          <a:ahLst/>
          <a:cxnLst/>
          <a:rect l="0" t="0" r="0" b="0"/>
          <a:pathLst>
            <a:path>
              <a:moveTo>
                <a:pt x="0" y="13359"/>
              </a:moveTo>
              <a:lnTo>
                <a:pt x="1045730" y="13359"/>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91015" y="2568489"/>
        <a:ext cx="52286" cy="52286"/>
      </dsp:txXfrm>
    </dsp:sp>
    <dsp:sp modelId="{D9CC032C-4AC6-4E47-9AD9-FBC3F3E9E4F1}">
      <dsp:nvSpPr>
        <dsp:cNvPr id="0" name=""/>
        <dsp:cNvSpPr/>
      </dsp:nvSpPr>
      <dsp:spPr>
        <a:xfrm>
          <a:off x="1152463" y="1823958"/>
          <a:ext cx="1158574" cy="1158574"/>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Smoking</a:t>
          </a:r>
        </a:p>
      </dsp:txBody>
      <dsp:txXfrm>
        <a:off x="1322132" y="1993627"/>
        <a:ext cx="819236" cy="819236"/>
      </dsp:txXfrm>
    </dsp:sp>
    <dsp:sp modelId="{B9989572-E1C2-4599-AB3C-D1D37AC3BE9B}">
      <dsp:nvSpPr>
        <dsp:cNvPr id="0" name=""/>
        <dsp:cNvSpPr/>
      </dsp:nvSpPr>
      <dsp:spPr>
        <a:xfrm rot="13800000">
          <a:off x="2671252" y="1928362"/>
          <a:ext cx="1045730" cy="26718"/>
        </a:xfrm>
        <a:custGeom>
          <a:avLst/>
          <a:gdLst/>
          <a:ahLst/>
          <a:cxnLst/>
          <a:rect l="0" t="0" r="0" b="0"/>
          <a:pathLst>
            <a:path>
              <a:moveTo>
                <a:pt x="0" y="13359"/>
              </a:moveTo>
              <a:lnTo>
                <a:pt x="1045730" y="13359"/>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167974" y="1915578"/>
        <a:ext cx="52286" cy="52286"/>
      </dsp:txXfrm>
    </dsp:sp>
    <dsp:sp modelId="{56BD47B8-BAAA-4ED0-B731-FC5CC7629311}">
      <dsp:nvSpPr>
        <dsp:cNvPr id="0" name=""/>
        <dsp:cNvSpPr/>
      </dsp:nvSpPr>
      <dsp:spPr>
        <a:xfrm>
          <a:off x="1906380" y="518136"/>
          <a:ext cx="1158574" cy="1158574"/>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Hazardous Air Pollutants</a:t>
          </a:r>
        </a:p>
      </dsp:txBody>
      <dsp:txXfrm>
        <a:off x="2076049" y="687805"/>
        <a:ext cx="819236" cy="819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96CB8-9FC4-4F17-92C6-E0A353205E96}">
      <dsp:nvSpPr>
        <dsp:cNvPr id="0" name=""/>
        <dsp:cNvSpPr/>
      </dsp:nvSpPr>
      <dsp:spPr>
        <a:xfrm>
          <a:off x="871117" y="3147"/>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Ship emissions</a:t>
          </a:r>
        </a:p>
      </dsp:txBody>
      <dsp:txXfrm>
        <a:off x="871117" y="3147"/>
        <a:ext cx="2303490" cy="1382094"/>
      </dsp:txXfrm>
    </dsp:sp>
    <dsp:sp modelId="{E14AE7FD-900E-41FC-8983-A30CD6C4B7E3}">
      <dsp:nvSpPr>
        <dsp:cNvPr id="0" name=""/>
        <dsp:cNvSpPr/>
      </dsp:nvSpPr>
      <dsp:spPr>
        <a:xfrm>
          <a:off x="3404957" y="3147"/>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Cargo handling equipment</a:t>
          </a:r>
        </a:p>
      </dsp:txBody>
      <dsp:txXfrm>
        <a:off x="3404957" y="3147"/>
        <a:ext cx="2303490" cy="1382094"/>
      </dsp:txXfrm>
    </dsp:sp>
    <dsp:sp modelId="{BABD42C3-64BA-4B6C-9D2A-D7CB8E821AB2}">
      <dsp:nvSpPr>
        <dsp:cNvPr id="0" name=""/>
        <dsp:cNvSpPr/>
      </dsp:nvSpPr>
      <dsp:spPr>
        <a:xfrm>
          <a:off x="871117" y="1615590"/>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Vessel traffic</a:t>
          </a:r>
        </a:p>
      </dsp:txBody>
      <dsp:txXfrm>
        <a:off x="871117" y="1615590"/>
        <a:ext cx="2303490" cy="1382094"/>
      </dsp:txXfrm>
    </dsp:sp>
    <dsp:sp modelId="{F7D83868-8922-41B3-BC78-47BF095EA6BF}">
      <dsp:nvSpPr>
        <dsp:cNvPr id="0" name=""/>
        <dsp:cNvSpPr/>
      </dsp:nvSpPr>
      <dsp:spPr>
        <a:xfrm>
          <a:off x="3404957" y="1615590"/>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Fuel storage and transfer</a:t>
          </a:r>
        </a:p>
      </dsp:txBody>
      <dsp:txXfrm>
        <a:off x="3404957" y="1615590"/>
        <a:ext cx="2303490" cy="1382094"/>
      </dsp:txXfrm>
    </dsp:sp>
    <dsp:sp modelId="{336DB6CA-038B-40D4-8F2E-412F552190EC}">
      <dsp:nvSpPr>
        <dsp:cNvPr id="0" name=""/>
        <dsp:cNvSpPr/>
      </dsp:nvSpPr>
      <dsp:spPr>
        <a:xfrm>
          <a:off x="2138037" y="3228033"/>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Dust</a:t>
          </a:r>
        </a:p>
      </dsp:txBody>
      <dsp:txXfrm>
        <a:off x="2138037" y="3228033"/>
        <a:ext cx="2303490" cy="13820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96CB8-9FC4-4F17-92C6-E0A353205E96}">
      <dsp:nvSpPr>
        <dsp:cNvPr id="0" name=""/>
        <dsp:cNvSpPr/>
      </dsp:nvSpPr>
      <dsp:spPr>
        <a:xfrm>
          <a:off x="871117" y="3147"/>
          <a:ext cx="2303490" cy="1382094"/>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Ship emissions</a:t>
          </a:r>
        </a:p>
      </dsp:txBody>
      <dsp:txXfrm>
        <a:off x="871117" y="3147"/>
        <a:ext cx="2303490" cy="1382094"/>
      </dsp:txXfrm>
    </dsp:sp>
    <dsp:sp modelId="{E14AE7FD-900E-41FC-8983-A30CD6C4B7E3}">
      <dsp:nvSpPr>
        <dsp:cNvPr id="0" name=""/>
        <dsp:cNvSpPr/>
      </dsp:nvSpPr>
      <dsp:spPr>
        <a:xfrm>
          <a:off x="3404957" y="3147"/>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Cargo handling equipment</a:t>
          </a:r>
        </a:p>
      </dsp:txBody>
      <dsp:txXfrm>
        <a:off x="3404957" y="3147"/>
        <a:ext cx="2303490" cy="1382094"/>
      </dsp:txXfrm>
    </dsp:sp>
    <dsp:sp modelId="{BABD42C3-64BA-4B6C-9D2A-D7CB8E821AB2}">
      <dsp:nvSpPr>
        <dsp:cNvPr id="0" name=""/>
        <dsp:cNvSpPr/>
      </dsp:nvSpPr>
      <dsp:spPr>
        <a:xfrm>
          <a:off x="871117" y="1615590"/>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Vessel traffic</a:t>
          </a:r>
        </a:p>
      </dsp:txBody>
      <dsp:txXfrm>
        <a:off x="871117" y="1615590"/>
        <a:ext cx="2303490" cy="1382094"/>
      </dsp:txXfrm>
    </dsp:sp>
    <dsp:sp modelId="{F7D83868-8922-41B3-BC78-47BF095EA6BF}">
      <dsp:nvSpPr>
        <dsp:cNvPr id="0" name=""/>
        <dsp:cNvSpPr/>
      </dsp:nvSpPr>
      <dsp:spPr>
        <a:xfrm>
          <a:off x="3404957" y="1615590"/>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Fuel storage and transfer</a:t>
          </a:r>
        </a:p>
      </dsp:txBody>
      <dsp:txXfrm>
        <a:off x="3404957" y="1615590"/>
        <a:ext cx="2303490" cy="1382094"/>
      </dsp:txXfrm>
    </dsp:sp>
    <dsp:sp modelId="{336DB6CA-038B-40D4-8F2E-412F552190EC}">
      <dsp:nvSpPr>
        <dsp:cNvPr id="0" name=""/>
        <dsp:cNvSpPr/>
      </dsp:nvSpPr>
      <dsp:spPr>
        <a:xfrm>
          <a:off x="2138037" y="3228033"/>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Dust</a:t>
          </a:r>
        </a:p>
      </dsp:txBody>
      <dsp:txXfrm>
        <a:off x="2138037" y="3228033"/>
        <a:ext cx="2303490" cy="13820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96CB8-9FC4-4F17-92C6-E0A353205E96}">
      <dsp:nvSpPr>
        <dsp:cNvPr id="0" name=""/>
        <dsp:cNvSpPr/>
      </dsp:nvSpPr>
      <dsp:spPr>
        <a:xfrm>
          <a:off x="871117" y="3147"/>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Ship emissions</a:t>
          </a:r>
        </a:p>
      </dsp:txBody>
      <dsp:txXfrm>
        <a:off x="871117" y="3147"/>
        <a:ext cx="2303490" cy="1382094"/>
      </dsp:txXfrm>
    </dsp:sp>
    <dsp:sp modelId="{E14AE7FD-900E-41FC-8983-A30CD6C4B7E3}">
      <dsp:nvSpPr>
        <dsp:cNvPr id="0" name=""/>
        <dsp:cNvSpPr/>
      </dsp:nvSpPr>
      <dsp:spPr>
        <a:xfrm>
          <a:off x="3404957" y="3147"/>
          <a:ext cx="2303490" cy="1382094"/>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Cargo handling equipment</a:t>
          </a:r>
        </a:p>
      </dsp:txBody>
      <dsp:txXfrm>
        <a:off x="3404957" y="3147"/>
        <a:ext cx="2303490" cy="1382094"/>
      </dsp:txXfrm>
    </dsp:sp>
    <dsp:sp modelId="{BABD42C3-64BA-4B6C-9D2A-D7CB8E821AB2}">
      <dsp:nvSpPr>
        <dsp:cNvPr id="0" name=""/>
        <dsp:cNvSpPr/>
      </dsp:nvSpPr>
      <dsp:spPr>
        <a:xfrm>
          <a:off x="871117" y="1615590"/>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Vessel traffic</a:t>
          </a:r>
        </a:p>
      </dsp:txBody>
      <dsp:txXfrm>
        <a:off x="871117" y="1615590"/>
        <a:ext cx="2303490" cy="1382094"/>
      </dsp:txXfrm>
    </dsp:sp>
    <dsp:sp modelId="{F7D83868-8922-41B3-BC78-47BF095EA6BF}">
      <dsp:nvSpPr>
        <dsp:cNvPr id="0" name=""/>
        <dsp:cNvSpPr/>
      </dsp:nvSpPr>
      <dsp:spPr>
        <a:xfrm>
          <a:off x="3404957" y="1615590"/>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Fuel storage and transfer</a:t>
          </a:r>
        </a:p>
      </dsp:txBody>
      <dsp:txXfrm>
        <a:off x="3404957" y="1615590"/>
        <a:ext cx="2303490" cy="1382094"/>
      </dsp:txXfrm>
    </dsp:sp>
    <dsp:sp modelId="{336DB6CA-038B-40D4-8F2E-412F552190EC}">
      <dsp:nvSpPr>
        <dsp:cNvPr id="0" name=""/>
        <dsp:cNvSpPr/>
      </dsp:nvSpPr>
      <dsp:spPr>
        <a:xfrm>
          <a:off x="2138037" y="3228033"/>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Dust</a:t>
          </a:r>
        </a:p>
      </dsp:txBody>
      <dsp:txXfrm>
        <a:off x="2138037" y="3228033"/>
        <a:ext cx="2303490" cy="13820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96CB8-9FC4-4F17-92C6-E0A353205E96}">
      <dsp:nvSpPr>
        <dsp:cNvPr id="0" name=""/>
        <dsp:cNvSpPr/>
      </dsp:nvSpPr>
      <dsp:spPr>
        <a:xfrm>
          <a:off x="871117" y="3147"/>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Ship emissions</a:t>
          </a:r>
        </a:p>
      </dsp:txBody>
      <dsp:txXfrm>
        <a:off x="871117" y="3147"/>
        <a:ext cx="2303490" cy="1382094"/>
      </dsp:txXfrm>
    </dsp:sp>
    <dsp:sp modelId="{E14AE7FD-900E-41FC-8983-A30CD6C4B7E3}">
      <dsp:nvSpPr>
        <dsp:cNvPr id="0" name=""/>
        <dsp:cNvSpPr/>
      </dsp:nvSpPr>
      <dsp:spPr>
        <a:xfrm>
          <a:off x="3404957" y="3147"/>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Cargo handling equipment</a:t>
          </a:r>
        </a:p>
      </dsp:txBody>
      <dsp:txXfrm>
        <a:off x="3404957" y="3147"/>
        <a:ext cx="2303490" cy="1382094"/>
      </dsp:txXfrm>
    </dsp:sp>
    <dsp:sp modelId="{BABD42C3-64BA-4B6C-9D2A-D7CB8E821AB2}">
      <dsp:nvSpPr>
        <dsp:cNvPr id="0" name=""/>
        <dsp:cNvSpPr/>
      </dsp:nvSpPr>
      <dsp:spPr>
        <a:xfrm>
          <a:off x="871117" y="1615590"/>
          <a:ext cx="2303490" cy="1382094"/>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Vessel traffic</a:t>
          </a:r>
        </a:p>
      </dsp:txBody>
      <dsp:txXfrm>
        <a:off x="871117" y="1615590"/>
        <a:ext cx="2303490" cy="1382094"/>
      </dsp:txXfrm>
    </dsp:sp>
    <dsp:sp modelId="{F7D83868-8922-41B3-BC78-47BF095EA6BF}">
      <dsp:nvSpPr>
        <dsp:cNvPr id="0" name=""/>
        <dsp:cNvSpPr/>
      </dsp:nvSpPr>
      <dsp:spPr>
        <a:xfrm>
          <a:off x="3404957" y="1615590"/>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Fuel storage and transfer</a:t>
          </a:r>
        </a:p>
      </dsp:txBody>
      <dsp:txXfrm>
        <a:off x="3404957" y="1615590"/>
        <a:ext cx="2303490" cy="1382094"/>
      </dsp:txXfrm>
    </dsp:sp>
    <dsp:sp modelId="{336DB6CA-038B-40D4-8F2E-412F552190EC}">
      <dsp:nvSpPr>
        <dsp:cNvPr id="0" name=""/>
        <dsp:cNvSpPr/>
      </dsp:nvSpPr>
      <dsp:spPr>
        <a:xfrm>
          <a:off x="2138037" y="3228033"/>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Dust</a:t>
          </a:r>
        </a:p>
      </dsp:txBody>
      <dsp:txXfrm>
        <a:off x="2138037" y="3228033"/>
        <a:ext cx="2303490" cy="13820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96CB8-9FC4-4F17-92C6-E0A353205E96}">
      <dsp:nvSpPr>
        <dsp:cNvPr id="0" name=""/>
        <dsp:cNvSpPr/>
      </dsp:nvSpPr>
      <dsp:spPr>
        <a:xfrm>
          <a:off x="871117" y="3147"/>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Ship emissions</a:t>
          </a:r>
        </a:p>
      </dsp:txBody>
      <dsp:txXfrm>
        <a:off x="871117" y="3147"/>
        <a:ext cx="2303490" cy="1382094"/>
      </dsp:txXfrm>
    </dsp:sp>
    <dsp:sp modelId="{E14AE7FD-900E-41FC-8983-A30CD6C4B7E3}">
      <dsp:nvSpPr>
        <dsp:cNvPr id="0" name=""/>
        <dsp:cNvSpPr/>
      </dsp:nvSpPr>
      <dsp:spPr>
        <a:xfrm>
          <a:off x="3404957" y="3147"/>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Cargo handling equipment</a:t>
          </a:r>
        </a:p>
      </dsp:txBody>
      <dsp:txXfrm>
        <a:off x="3404957" y="3147"/>
        <a:ext cx="2303490" cy="1382094"/>
      </dsp:txXfrm>
    </dsp:sp>
    <dsp:sp modelId="{BABD42C3-64BA-4B6C-9D2A-D7CB8E821AB2}">
      <dsp:nvSpPr>
        <dsp:cNvPr id="0" name=""/>
        <dsp:cNvSpPr/>
      </dsp:nvSpPr>
      <dsp:spPr>
        <a:xfrm>
          <a:off x="871117" y="1615590"/>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Vessel traffic</a:t>
          </a:r>
        </a:p>
      </dsp:txBody>
      <dsp:txXfrm>
        <a:off x="871117" y="1615590"/>
        <a:ext cx="2303490" cy="1382094"/>
      </dsp:txXfrm>
    </dsp:sp>
    <dsp:sp modelId="{F7D83868-8922-41B3-BC78-47BF095EA6BF}">
      <dsp:nvSpPr>
        <dsp:cNvPr id="0" name=""/>
        <dsp:cNvSpPr/>
      </dsp:nvSpPr>
      <dsp:spPr>
        <a:xfrm>
          <a:off x="3404957" y="1615590"/>
          <a:ext cx="2303490" cy="1382094"/>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Fuel storage and transfer</a:t>
          </a:r>
        </a:p>
      </dsp:txBody>
      <dsp:txXfrm>
        <a:off x="3404957" y="1615590"/>
        <a:ext cx="2303490" cy="1382094"/>
      </dsp:txXfrm>
    </dsp:sp>
    <dsp:sp modelId="{336DB6CA-038B-40D4-8F2E-412F552190EC}">
      <dsp:nvSpPr>
        <dsp:cNvPr id="0" name=""/>
        <dsp:cNvSpPr/>
      </dsp:nvSpPr>
      <dsp:spPr>
        <a:xfrm>
          <a:off x="2138037" y="3228033"/>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Dust</a:t>
          </a:r>
        </a:p>
      </dsp:txBody>
      <dsp:txXfrm>
        <a:off x="2138037" y="3228033"/>
        <a:ext cx="2303490" cy="13820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96CB8-9FC4-4F17-92C6-E0A353205E96}">
      <dsp:nvSpPr>
        <dsp:cNvPr id="0" name=""/>
        <dsp:cNvSpPr/>
      </dsp:nvSpPr>
      <dsp:spPr>
        <a:xfrm>
          <a:off x="871117" y="3147"/>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Ship emissions</a:t>
          </a:r>
        </a:p>
      </dsp:txBody>
      <dsp:txXfrm>
        <a:off x="871117" y="3147"/>
        <a:ext cx="2303490" cy="1382094"/>
      </dsp:txXfrm>
    </dsp:sp>
    <dsp:sp modelId="{E14AE7FD-900E-41FC-8983-A30CD6C4B7E3}">
      <dsp:nvSpPr>
        <dsp:cNvPr id="0" name=""/>
        <dsp:cNvSpPr/>
      </dsp:nvSpPr>
      <dsp:spPr>
        <a:xfrm>
          <a:off x="3404957" y="3147"/>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Cargo handling equipment</a:t>
          </a:r>
        </a:p>
      </dsp:txBody>
      <dsp:txXfrm>
        <a:off x="3404957" y="3147"/>
        <a:ext cx="2303490" cy="1382094"/>
      </dsp:txXfrm>
    </dsp:sp>
    <dsp:sp modelId="{BABD42C3-64BA-4B6C-9D2A-D7CB8E821AB2}">
      <dsp:nvSpPr>
        <dsp:cNvPr id="0" name=""/>
        <dsp:cNvSpPr/>
      </dsp:nvSpPr>
      <dsp:spPr>
        <a:xfrm>
          <a:off x="871117" y="1615590"/>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Vessel traffic</a:t>
          </a:r>
        </a:p>
      </dsp:txBody>
      <dsp:txXfrm>
        <a:off x="871117" y="1615590"/>
        <a:ext cx="2303490" cy="1382094"/>
      </dsp:txXfrm>
    </dsp:sp>
    <dsp:sp modelId="{F7D83868-8922-41B3-BC78-47BF095EA6BF}">
      <dsp:nvSpPr>
        <dsp:cNvPr id="0" name=""/>
        <dsp:cNvSpPr/>
      </dsp:nvSpPr>
      <dsp:spPr>
        <a:xfrm>
          <a:off x="3404957" y="1615590"/>
          <a:ext cx="2303490" cy="13820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Fuel storage and transfer</a:t>
          </a:r>
        </a:p>
      </dsp:txBody>
      <dsp:txXfrm>
        <a:off x="3404957" y="1615590"/>
        <a:ext cx="2303490" cy="1382094"/>
      </dsp:txXfrm>
    </dsp:sp>
    <dsp:sp modelId="{336DB6CA-038B-40D4-8F2E-412F552190EC}">
      <dsp:nvSpPr>
        <dsp:cNvPr id="0" name=""/>
        <dsp:cNvSpPr/>
      </dsp:nvSpPr>
      <dsp:spPr>
        <a:xfrm>
          <a:off x="2109451" y="3231180"/>
          <a:ext cx="2303490" cy="1382094"/>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Dust</a:t>
          </a:r>
        </a:p>
      </dsp:txBody>
      <dsp:txXfrm>
        <a:off x="2109451" y="3231180"/>
        <a:ext cx="2303490" cy="138209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6628E-7008-4818-AC0B-ECAAB93A16B4}" type="datetimeFigureOut">
              <a:rPr lang="en-US" smtClean="0"/>
              <a:t>11/29/2023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A277C-8928-4978-A59F-0A89C640D691}" type="slidenum">
              <a:rPr lang="en-US" smtClean="0"/>
              <a:t>‹#›</a:t>
            </a:fld>
            <a:endParaRPr lang="en-US"/>
          </a:p>
        </p:txBody>
      </p:sp>
    </p:spTree>
    <p:extLst>
      <p:ext uri="{BB962C8B-B14F-4D97-AF65-F5344CB8AC3E}">
        <p14:creationId xmlns:p14="http://schemas.microsoft.com/office/powerpoint/2010/main" val="3331374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D14F-A65A-4BE7-B9BD-4EB08F9CF8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359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Ask Shirley about adapters? Bringing phones? Will they need an adapter? </a:t>
            </a:r>
          </a:p>
        </p:txBody>
      </p:sp>
      <p:sp>
        <p:nvSpPr>
          <p:cNvPr id="4" name="Slide Number Placeholder 3"/>
          <p:cNvSpPr>
            <a:spLocks noGrp="1"/>
          </p:cNvSpPr>
          <p:nvPr>
            <p:ph type="sldNum" sz="quarter" idx="5"/>
          </p:nvPr>
        </p:nvSpPr>
        <p:spPr/>
        <p:txBody>
          <a:bodyPr/>
          <a:lstStyle/>
          <a:p>
            <a:pPr>
              <a:defRPr/>
            </a:pPr>
            <a:fld id="{A5C0D306-EF9E-4672-BA7F-CDBED256B4FC}" type="slidenum">
              <a:rPr lang="en-US" smtClean="0"/>
              <a:pPr>
                <a:defRPr/>
              </a:pPr>
              <a:t>33</a:t>
            </a:fld>
            <a:endParaRPr lang="en-US"/>
          </a:p>
        </p:txBody>
      </p:sp>
    </p:spTree>
    <p:extLst>
      <p:ext uri="{BB962C8B-B14F-4D97-AF65-F5344CB8AC3E}">
        <p14:creationId xmlns:p14="http://schemas.microsoft.com/office/powerpoint/2010/main" val="3128472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Ask Shirley about adapters? Bringing phones? Will they need an adapter? </a:t>
            </a:r>
          </a:p>
        </p:txBody>
      </p:sp>
      <p:sp>
        <p:nvSpPr>
          <p:cNvPr id="4" name="Slide Number Placeholder 3"/>
          <p:cNvSpPr>
            <a:spLocks noGrp="1"/>
          </p:cNvSpPr>
          <p:nvPr>
            <p:ph type="sldNum" sz="quarter" idx="5"/>
          </p:nvPr>
        </p:nvSpPr>
        <p:spPr/>
        <p:txBody>
          <a:bodyPr/>
          <a:lstStyle/>
          <a:p>
            <a:pPr>
              <a:defRPr/>
            </a:pPr>
            <a:fld id="{A5C0D306-EF9E-4672-BA7F-CDBED256B4FC}" type="slidenum">
              <a:rPr lang="en-US" smtClean="0"/>
              <a:pPr>
                <a:defRPr/>
              </a:pPr>
              <a:t>34</a:t>
            </a:fld>
            <a:endParaRPr lang="en-US"/>
          </a:p>
        </p:txBody>
      </p:sp>
    </p:spTree>
    <p:extLst>
      <p:ext uri="{BB962C8B-B14F-4D97-AF65-F5344CB8AC3E}">
        <p14:creationId xmlns:p14="http://schemas.microsoft.com/office/powerpoint/2010/main" val="781690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person record one the hour, another person on half hour </a:t>
            </a:r>
          </a:p>
          <a:p>
            <a:r>
              <a:rPr lang="en-US" dirty="0"/>
              <a:t>Any anytime anything relevant is happening write it down </a:t>
            </a:r>
          </a:p>
          <a:p>
            <a:endParaRPr lang="en-US" dirty="0"/>
          </a:p>
          <a:p>
            <a:r>
              <a:rPr lang="en-US" dirty="0"/>
              <a:t>Labels monitors with books, monitor 1 and 2 </a:t>
            </a:r>
          </a:p>
          <a:p>
            <a:endParaRPr lang="en-US" dirty="0"/>
          </a:p>
          <a:p>
            <a:r>
              <a:rPr lang="en-US" dirty="0"/>
              <a:t>Fill in some examples – diff kinds of descriptions </a:t>
            </a:r>
          </a:p>
          <a:p>
            <a:endParaRPr lang="en-US" dirty="0"/>
          </a:p>
          <a:p>
            <a:r>
              <a:rPr lang="en-US" dirty="0"/>
              <a:t>3 notebooks – 20 pages each notebook </a:t>
            </a:r>
          </a:p>
          <a:p>
            <a:r>
              <a:rPr lang="en-US" dirty="0"/>
              <a:t>Thursday </a:t>
            </a:r>
          </a:p>
        </p:txBody>
      </p:sp>
      <p:sp>
        <p:nvSpPr>
          <p:cNvPr id="4" name="Slide Number Placeholder 3"/>
          <p:cNvSpPr>
            <a:spLocks noGrp="1"/>
          </p:cNvSpPr>
          <p:nvPr>
            <p:ph type="sldNum" sz="quarter" idx="5"/>
          </p:nvPr>
        </p:nvSpPr>
        <p:spPr/>
        <p:txBody>
          <a:bodyPr/>
          <a:lstStyle/>
          <a:p>
            <a:fld id="{70EA277C-8928-4978-A59F-0A89C640D691}" type="slidenum">
              <a:rPr lang="en-US" smtClean="0"/>
              <a:t>35</a:t>
            </a:fld>
            <a:endParaRPr lang="en-US"/>
          </a:p>
        </p:txBody>
      </p:sp>
    </p:spTree>
    <p:extLst>
      <p:ext uri="{BB962C8B-B14F-4D97-AF65-F5344CB8AC3E}">
        <p14:creationId xmlns:p14="http://schemas.microsoft.com/office/powerpoint/2010/main" val="136117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D14F-A65A-4BE7-B9BD-4EB08F9CF8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759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D14F-A65A-4BE7-B9BD-4EB08F9CF8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482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smoggy environment creates consequences. Poor outdoor air quality increases asthma and breathing problems, especially in children. Children in your school are more likely to miss school and outdoor play.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D14F-A65A-4BE7-B9BD-4EB08F9CF8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075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questions from audience: ****</a:t>
            </a:r>
            <a:r>
              <a:rPr lang="en-US" baseline="0" dirty="0"/>
              <a:t> What defines a child. Under 18? A 5 year old may react differently from a 17 year old.**** Why is Philly asthma so high?**** Humidity contributes to asthma, but is it considered a type of poor outdoor air quality?</a:t>
            </a:r>
            <a:br>
              <a:rPr lang="en-US" baseline="0" dirty="0"/>
            </a:br>
            <a:br>
              <a:rPr lang="en-US" baseline="0" dirty="0"/>
            </a:br>
            <a:r>
              <a:rPr lang="en-US" baseline="0" dirty="0"/>
              <a:t>Philadelphia has an exceptionally high instance of childhood asthma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D14F-A65A-4BE7-B9BD-4EB08F9CF8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616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need to make up lessons</a:t>
            </a:r>
            <a:r>
              <a:rPr lang="en-US" baseline="0" dirty="0"/>
              <a:t> for sick children. This creates more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D14F-A65A-4BE7-B9BD-4EB08F9CF8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24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4D14F-A65A-4BE7-B9BD-4EB08F9CF8E9}" type="slidenum">
              <a:rPr lang="en-US" smtClean="0"/>
              <a:t>15</a:t>
            </a:fld>
            <a:endParaRPr lang="en-US"/>
          </a:p>
        </p:txBody>
      </p:sp>
    </p:spTree>
    <p:extLst>
      <p:ext uri="{BB962C8B-B14F-4D97-AF65-F5344CB8AC3E}">
        <p14:creationId xmlns:p14="http://schemas.microsoft.com/office/powerpoint/2010/main" val="1692591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4D14F-A65A-4BE7-B9BD-4EB08F9CF8E9}" type="slidenum">
              <a:rPr lang="en-US" smtClean="0"/>
              <a:t>16</a:t>
            </a:fld>
            <a:endParaRPr lang="en-US"/>
          </a:p>
        </p:txBody>
      </p:sp>
    </p:spTree>
    <p:extLst>
      <p:ext uri="{BB962C8B-B14F-4D97-AF65-F5344CB8AC3E}">
        <p14:creationId xmlns:p14="http://schemas.microsoft.com/office/powerpoint/2010/main" val="160398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C0D306-EF9E-4672-BA7F-CDBED256B4FC}" type="slidenum">
              <a:rPr lang="en-US" smtClean="0"/>
              <a:pPr>
                <a:defRPr/>
              </a:pPr>
              <a:t>32</a:t>
            </a:fld>
            <a:endParaRPr lang="en-US"/>
          </a:p>
        </p:txBody>
      </p:sp>
    </p:spTree>
    <p:extLst>
      <p:ext uri="{BB962C8B-B14F-4D97-AF65-F5344CB8AC3E}">
        <p14:creationId xmlns:p14="http://schemas.microsoft.com/office/powerpoint/2010/main" val="1709300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177660D-A1E3-C44C-8370-1EA1BED4E512}"/>
              </a:ext>
            </a:extLst>
          </p:cNvPr>
          <p:cNvSpPr>
            <a:spLocks noChangeArrowheads="1"/>
          </p:cNvSpPr>
          <p:nvPr/>
        </p:nvSpPr>
        <p:spPr bwMode="auto">
          <a:xfrm>
            <a:off x="2767014" y="6564313"/>
            <a:ext cx="2513012" cy="293244"/>
          </a:xfrm>
          <a:prstGeom prst="rect">
            <a:avLst/>
          </a:prstGeom>
          <a:noFill/>
          <a:ln>
            <a:noFill/>
          </a:ln>
          <a:effectLst/>
        </p:spPr>
        <p:txBody>
          <a:bodyPr lIns="73236" tIns="36619" rIns="73236" bIns="36619">
            <a:spAutoFit/>
          </a:bodyPr>
          <a:lstStyle>
            <a:lvl1pPr defTabSz="969963" eaLnBrk="0" hangingPunct="0">
              <a:defRPr sz="1400">
                <a:solidFill>
                  <a:schemeClr val="tx2"/>
                </a:solidFill>
                <a:latin typeface="Arial" pitchFamily="34" charset="0"/>
              </a:defRPr>
            </a:lvl1pPr>
            <a:lvl2pPr marL="742950" indent="-285750" defTabSz="969963" eaLnBrk="0" hangingPunct="0">
              <a:defRPr sz="1400">
                <a:solidFill>
                  <a:schemeClr val="tx2"/>
                </a:solidFill>
                <a:latin typeface="Arial" pitchFamily="34" charset="0"/>
              </a:defRPr>
            </a:lvl2pPr>
            <a:lvl3pPr marL="1143000" indent="-228600" defTabSz="969963" eaLnBrk="0" hangingPunct="0">
              <a:defRPr sz="1400">
                <a:solidFill>
                  <a:schemeClr val="tx2"/>
                </a:solidFill>
                <a:latin typeface="Arial" pitchFamily="34" charset="0"/>
              </a:defRPr>
            </a:lvl3pPr>
            <a:lvl4pPr marL="1600200" indent="-228600" defTabSz="969963" eaLnBrk="0" hangingPunct="0">
              <a:defRPr sz="1400">
                <a:solidFill>
                  <a:schemeClr val="tx2"/>
                </a:solidFill>
                <a:latin typeface="Arial" pitchFamily="34" charset="0"/>
              </a:defRPr>
            </a:lvl4pPr>
            <a:lvl5pPr marL="2057400" indent="-228600" defTabSz="969963" eaLnBrk="0" hangingPunct="0">
              <a:defRPr sz="1400">
                <a:solidFill>
                  <a:schemeClr val="tx2"/>
                </a:solidFill>
                <a:latin typeface="Arial" pitchFamily="34" charset="0"/>
              </a:defRPr>
            </a:lvl5pPr>
            <a:lvl6pPr marL="2514600" indent="-228600" defTabSz="969963" eaLnBrk="0" fontAlgn="base" hangingPunct="0">
              <a:spcBef>
                <a:spcPct val="0"/>
              </a:spcBef>
              <a:spcAft>
                <a:spcPct val="0"/>
              </a:spcAft>
              <a:defRPr sz="1400">
                <a:solidFill>
                  <a:schemeClr val="tx2"/>
                </a:solidFill>
                <a:latin typeface="Arial" pitchFamily="34" charset="0"/>
              </a:defRPr>
            </a:lvl6pPr>
            <a:lvl7pPr marL="2971800" indent="-228600" defTabSz="969963" eaLnBrk="0" fontAlgn="base" hangingPunct="0">
              <a:spcBef>
                <a:spcPct val="0"/>
              </a:spcBef>
              <a:spcAft>
                <a:spcPct val="0"/>
              </a:spcAft>
              <a:defRPr sz="1400">
                <a:solidFill>
                  <a:schemeClr val="tx2"/>
                </a:solidFill>
                <a:latin typeface="Arial" pitchFamily="34" charset="0"/>
              </a:defRPr>
            </a:lvl7pPr>
            <a:lvl8pPr marL="3429000" indent="-228600" defTabSz="969963" eaLnBrk="0" fontAlgn="base" hangingPunct="0">
              <a:spcBef>
                <a:spcPct val="0"/>
              </a:spcBef>
              <a:spcAft>
                <a:spcPct val="0"/>
              </a:spcAft>
              <a:defRPr sz="1400">
                <a:solidFill>
                  <a:schemeClr val="tx2"/>
                </a:solidFill>
                <a:latin typeface="Arial" pitchFamily="34" charset="0"/>
              </a:defRPr>
            </a:lvl8pPr>
            <a:lvl9pPr marL="3886200" indent="-228600" defTabSz="969963" eaLnBrk="0" fontAlgn="base" hangingPunct="0">
              <a:spcBef>
                <a:spcPct val="0"/>
              </a:spcBef>
              <a:spcAft>
                <a:spcPct val="0"/>
              </a:spcAft>
              <a:defRPr sz="1400">
                <a:solidFill>
                  <a:schemeClr val="tx2"/>
                </a:solidFill>
                <a:latin typeface="Arial" pitchFamily="34" charset="0"/>
              </a:defRPr>
            </a:lvl9pPr>
          </a:lstStyle>
          <a:p>
            <a:pPr algn="ctr">
              <a:spcBef>
                <a:spcPct val="50000"/>
              </a:spcBef>
              <a:defRPr/>
            </a:pPr>
            <a:endParaRPr lang="en-US" altLang="en-US" sz="1425">
              <a:solidFill>
                <a:schemeClr val="tx1"/>
              </a:solidFill>
              <a:ea typeface="+mn-ea"/>
            </a:endParaRPr>
          </a:p>
        </p:txBody>
      </p:sp>
      <p:grpSp>
        <p:nvGrpSpPr>
          <p:cNvPr id="3" name="Group 100">
            <a:extLst>
              <a:ext uri="{FF2B5EF4-FFF2-40B4-BE49-F238E27FC236}">
                <a16:creationId xmlns:a16="http://schemas.microsoft.com/office/drawing/2014/main" id="{2266568D-346A-983A-1183-59421E8264CA}"/>
              </a:ext>
            </a:extLst>
          </p:cNvPr>
          <p:cNvGrpSpPr>
            <a:grpSpLocks/>
          </p:cNvGrpSpPr>
          <p:nvPr/>
        </p:nvGrpSpPr>
        <p:grpSpPr bwMode="auto">
          <a:xfrm>
            <a:off x="0" y="0"/>
            <a:ext cx="8515350" cy="6858000"/>
            <a:chOff x="0" y="0"/>
            <a:chExt cx="5364" cy="4320"/>
          </a:xfrm>
        </p:grpSpPr>
        <p:sp>
          <p:nvSpPr>
            <p:cNvPr id="4" name="Line 92">
              <a:extLst>
                <a:ext uri="{FF2B5EF4-FFF2-40B4-BE49-F238E27FC236}">
                  <a16:creationId xmlns:a16="http://schemas.microsoft.com/office/drawing/2014/main" id="{5A282F54-BD25-6821-3958-7ABFB3F7E7F2}"/>
                </a:ext>
              </a:extLst>
            </p:cNvPr>
            <p:cNvSpPr>
              <a:spLocks noChangeShapeType="1"/>
            </p:cNvSpPr>
            <p:nvPr/>
          </p:nvSpPr>
          <p:spPr bwMode="auto">
            <a:xfrm>
              <a:off x="463" y="1553"/>
              <a:ext cx="4901" cy="0"/>
            </a:xfrm>
            <a:prstGeom prst="line">
              <a:avLst/>
            </a:prstGeom>
            <a:noFill/>
            <a:ln w="25400">
              <a:solidFill>
                <a:srgbClr val="92D05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1350"/>
            </a:p>
          </p:txBody>
        </p:sp>
        <p:pic>
          <p:nvPicPr>
            <p:cNvPr id="5" name="Picture 97" descr="blue-gradient">
              <a:extLst>
                <a:ext uri="{FF2B5EF4-FFF2-40B4-BE49-F238E27FC236}">
                  <a16:creationId xmlns:a16="http://schemas.microsoft.com/office/drawing/2014/main" id="{4B21E23D-2F0E-59F1-0FF1-B31194286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16">
            <a:extLst>
              <a:ext uri="{FF2B5EF4-FFF2-40B4-BE49-F238E27FC236}">
                <a16:creationId xmlns:a16="http://schemas.microsoft.com/office/drawing/2014/main" id="{1BFF5D3B-0E62-D5D0-0ED2-D78A3B6DDC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5543552"/>
            <a:ext cx="6030913"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subTitle" sz="quarter" idx="1"/>
          </p:nvPr>
        </p:nvSpPr>
        <p:spPr>
          <a:xfrm>
            <a:off x="735014" y="2508250"/>
            <a:ext cx="7551737" cy="462660"/>
          </a:xfrm>
        </p:spPr>
        <p:txBody>
          <a:bodyPr/>
          <a:lstStyle>
            <a:lvl1pPr marL="171450" indent="0">
              <a:buFont typeface="Wingdings" pitchFamily="2" charset="2"/>
              <a:buNone/>
              <a:defRPr sz="1725">
                <a:solidFill>
                  <a:schemeClr val="tx1"/>
                </a:solidFill>
              </a:defRPr>
            </a:lvl1pPr>
          </a:lstStyle>
          <a:p>
            <a:pPr lvl="0"/>
            <a:r>
              <a:rPr lang="en-US" noProof="0"/>
              <a:t>Click to edit Master subtitle style</a:t>
            </a:r>
          </a:p>
        </p:txBody>
      </p:sp>
      <p:sp>
        <p:nvSpPr>
          <p:cNvPr id="2051" name="Rectangle 3"/>
          <p:cNvSpPr>
            <a:spLocks noGrp="1" noChangeArrowheads="1"/>
          </p:cNvSpPr>
          <p:nvPr>
            <p:ph type="ctrTitle" sz="quarter"/>
          </p:nvPr>
        </p:nvSpPr>
        <p:spPr>
          <a:xfrm>
            <a:off x="735014" y="1890715"/>
            <a:ext cx="7551737" cy="542925"/>
          </a:xfrm>
        </p:spPr>
        <p:txBody>
          <a:bodyPr anchor="ctr"/>
          <a:lstStyle>
            <a:lvl1pPr>
              <a:defRPr>
                <a:solidFill>
                  <a:schemeClr val="tx2"/>
                </a:solidFill>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970673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452478" y="825502"/>
            <a:ext cx="3113673" cy="174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149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5301" y="90490"/>
            <a:ext cx="2128838" cy="2478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02722" y="90490"/>
            <a:ext cx="1590179" cy="2478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12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ACDEDC3A-23A3-4276-AD3A-9E2AB9229E44}" type="datetimeFigureOut">
              <a:rPr lang="en-US" smtClean="0"/>
              <a:t>11/29/2023</a:t>
            </a:fld>
            <a:endParaRPr lang="en-US"/>
          </a:p>
        </p:txBody>
      </p:sp>
      <p:sp>
        <p:nvSpPr>
          <p:cNvPr id="8" name="Slide Number Placeholder 7"/>
          <p:cNvSpPr>
            <a:spLocks noGrp="1"/>
          </p:cNvSpPr>
          <p:nvPr>
            <p:ph type="sldNum" sz="quarter" idx="11"/>
          </p:nvPr>
        </p:nvSpPr>
        <p:spPr/>
        <p:txBody>
          <a:bodyPr/>
          <a:lstStyle/>
          <a:p>
            <a:fld id="{A43FAF73-72B4-489B-883F-EA775F25F49A}"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93830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DEDC3A-23A3-4276-AD3A-9E2AB9229E4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FAF73-72B4-489B-883F-EA775F25F49A}" type="slidenum">
              <a:rPr lang="en-US" smtClean="0"/>
              <a:t>‹#›</a:t>
            </a:fld>
            <a:endParaRPr lang="en-US"/>
          </a:p>
        </p:txBody>
      </p:sp>
    </p:spTree>
    <p:extLst>
      <p:ext uri="{BB962C8B-B14F-4D97-AF65-F5344CB8AC3E}">
        <p14:creationId xmlns:p14="http://schemas.microsoft.com/office/powerpoint/2010/main" val="1646231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DEDC3A-23A3-4276-AD3A-9E2AB9229E4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FAF73-72B4-489B-883F-EA775F25F49A}"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147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DEDC3A-23A3-4276-AD3A-9E2AB9229E44}"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3FAF73-72B4-489B-883F-EA775F25F49A}"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626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CDEDC3A-23A3-4276-AD3A-9E2AB9229E44}"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3FAF73-72B4-489B-883F-EA775F25F49A}"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5226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DEDC3A-23A3-4276-AD3A-9E2AB9229E44}"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3FAF73-72B4-489B-883F-EA775F25F49A}" type="slidenum">
              <a:rPr lang="en-US" smtClean="0"/>
              <a:t>‹#›</a:t>
            </a:fld>
            <a:endParaRPr lang="en-US"/>
          </a:p>
        </p:txBody>
      </p:sp>
    </p:spTree>
    <p:extLst>
      <p:ext uri="{BB962C8B-B14F-4D97-AF65-F5344CB8AC3E}">
        <p14:creationId xmlns:p14="http://schemas.microsoft.com/office/powerpoint/2010/main" val="1553163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EDC3A-23A3-4276-AD3A-9E2AB9229E44}"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3FAF73-72B4-489B-883F-EA775F25F49A}" type="slidenum">
              <a:rPr lang="en-US" smtClean="0"/>
              <a:t>‹#›</a:t>
            </a:fld>
            <a:endParaRPr lang="en-US"/>
          </a:p>
        </p:txBody>
      </p:sp>
    </p:spTree>
    <p:extLst>
      <p:ext uri="{BB962C8B-B14F-4D97-AF65-F5344CB8AC3E}">
        <p14:creationId xmlns:p14="http://schemas.microsoft.com/office/powerpoint/2010/main" val="3177269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DEDC3A-23A3-4276-AD3A-9E2AB9229E44}"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3FAF73-72B4-489B-883F-EA775F25F49A}" type="slidenum">
              <a:rPr lang="en-US" smtClean="0"/>
              <a:t>‹#›</a:t>
            </a:fld>
            <a:endParaRPr lang="en-US"/>
          </a:p>
        </p:txBody>
      </p:sp>
    </p:spTree>
    <p:extLst>
      <p:ext uri="{BB962C8B-B14F-4D97-AF65-F5344CB8AC3E}">
        <p14:creationId xmlns:p14="http://schemas.microsoft.com/office/powerpoint/2010/main" val="386884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632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DEDC3A-23A3-4276-AD3A-9E2AB9229E44}"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3FAF73-72B4-489B-883F-EA775F25F49A}" type="slidenum">
              <a:rPr lang="en-US" smtClean="0"/>
              <a:t>‹#›</a:t>
            </a:fld>
            <a:endParaRPr lang="en-US"/>
          </a:p>
        </p:txBody>
      </p:sp>
    </p:spTree>
    <p:extLst>
      <p:ext uri="{BB962C8B-B14F-4D97-AF65-F5344CB8AC3E}">
        <p14:creationId xmlns:p14="http://schemas.microsoft.com/office/powerpoint/2010/main" val="312778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EDC3A-23A3-4276-AD3A-9E2AB9229E4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FAF73-72B4-489B-883F-EA775F25F49A}" type="slidenum">
              <a:rPr lang="en-US" smtClean="0"/>
              <a:t>‹#›</a:t>
            </a:fld>
            <a:endParaRPr lang="en-US"/>
          </a:p>
        </p:txBody>
      </p:sp>
    </p:spTree>
    <p:extLst>
      <p:ext uri="{BB962C8B-B14F-4D97-AF65-F5344CB8AC3E}">
        <p14:creationId xmlns:p14="http://schemas.microsoft.com/office/powerpoint/2010/main" val="2338250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EDC3A-23A3-4276-AD3A-9E2AB9229E4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FAF73-72B4-489B-883F-EA775F25F49A}" type="slidenum">
              <a:rPr lang="en-US" smtClean="0"/>
              <a:t>‹#›</a:t>
            </a:fld>
            <a:endParaRPr lang="en-US"/>
          </a:p>
        </p:txBody>
      </p:sp>
    </p:spTree>
    <p:extLst>
      <p:ext uri="{BB962C8B-B14F-4D97-AF65-F5344CB8AC3E}">
        <p14:creationId xmlns:p14="http://schemas.microsoft.com/office/powerpoint/2010/main" val="4253619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3978864"/>
            <a:ext cx="7772400" cy="428036"/>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214090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9775" y="825501"/>
            <a:ext cx="3836988" cy="197204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9164" y="825501"/>
            <a:ext cx="3836987" cy="197204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63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00674"/>
            <a:ext cx="4040188" cy="47420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1487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700674"/>
            <a:ext cx="4041775" cy="47420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5" cy="1487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73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2490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129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1"/>
            <a:ext cx="5111750" cy="183354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35878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183667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56653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35878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878096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FB087C95-AE62-B210-E66F-BF3C01C401DB}"/>
              </a:ext>
            </a:extLst>
          </p:cNvPr>
          <p:cNvSpPr>
            <a:spLocks noGrp="1" noChangeArrowheads="1"/>
          </p:cNvSpPr>
          <p:nvPr>
            <p:ph type="body" idx="1"/>
          </p:nvPr>
        </p:nvSpPr>
        <p:spPr bwMode="auto">
          <a:xfrm>
            <a:off x="739776" y="825502"/>
            <a:ext cx="7826375" cy="155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97648" rIns="0" bIns="97648" numCol="1" anchor="t" anchorCtr="0" compatLnSpc="1">
            <a:prstTxWarp prst="textNoShape">
              <a:avLst/>
            </a:prstTxWarp>
            <a:spAutoFit/>
          </a:bodyPr>
          <a:lstStyle/>
          <a:p>
            <a:pPr lvl="0"/>
            <a:r>
              <a:rPr lang="en-US" altLang="en-US"/>
              <a:t>Level 1</a:t>
            </a:r>
          </a:p>
          <a:p>
            <a:pPr lvl="1"/>
            <a:r>
              <a:rPr lang="en-US" altLang="en-US"/>
              <a:t>Level two</a:t>
            </a:r>
          </a:p>
          <a:p>
            <a:pPr lvl="2"/>
            <a:r>
              <a:rPr lang="en-US" altLang="en-US"/>
              <a:t>Level three</a:t>
            </a:r>
          </a:p>
          <a:p>
            <a:pPr lvl="3"/>
            <a:r>
              <a:rPr lang="en-US" altLang="en-US"/>
              <a:t>Level four</a:t>
            </a:r>
          </a:p>
          <a:p>
            <a:pPr lvl="4"/>
            <a:r>
              <a:rPr lang="en-US" altLang="en-US"/>
              <a:t>Level five</a:t>
            </a:r>
          </a:p>
        </p:txBody>
      </p:sp>
      <p:sp>
        <p:nvSpPr>
          <p:cNvPr id="1027" name="Rectangle 4">
            <a:extLst>
              <a:ext uri="{FF2B5EF4-FFF2-40B4-BE49-F238E27FC236}">
                <a16:creationId xmlns:a16="http://schemas.microsoft.com/office/drawing/2014/main" id="{BC8511E5-EFE3-320B-4B9B-5AF5E22AAC82}"/>
              </a:ext>
            </a:extLst>
          </p:cNvPr>
          <p:cNvSpPr>
            <a:spLocks noChangeArrowheads="1"/>
          </p:cNvSpPr>
          <p:nvPr/>
        </p:nvSpPr>
        <p:spPr bwMode="auto">
          <a:xfrm>
            <a:off x="8915794" y="6631031"/>
            <a:ext cx="123432" cy="126958"/>
          </a:xfrm>
          <a:prstGeom prst="rect">
            <a:avLst/>
          </a:prstGeom>
          <a:noFill/>
          <a:ln>
            <a:noFill/>
          </a:ln>
          <a:effectLst/>
        </p:spPr>
        <p:txBody>
          <a:bodyPr wrap="none" lIns="0" tIns="0" rIns="0" bIns="0" anchor="b">
            <a:spAutoFit/>
          </a:bodyPr>
          <a:lstStyle>
            <a:lvl1pPr defTabSz="901700">
              <a:defRPr sz="1400">
                <a:solidFill>
                  <a:schemeClr val="tx2"/>
                </a:solidFill>
                <a:latin typeface="Arial" panose="020B0604020202020204" pitchFamily="34" charset="0"/>
                <a:ea typeface="MS PGothic" panose="020B0600070205080204" pitchFamily="34" charset="-128"/>
              </a:defRPr>
            </a:lvl1pPr>
            <a:lvl2pPr marL="742950" indent="-285750" defTabSz="901700">
              <a:defRPr sz="1400">
                <a:solidFill>
                  <a:schemeClr val="tx2"/>
                </a:solidFill>
                <a:latin typeface="Arial" panose="020B0604020202020204" pitchFamily="34" charset="0"/>
                <a:ea typeface="MS PGothic" panose="020B0600070205080204" pitchFamily="34" charset="-128"/>
              </a:defRPr>
            </a:lvl2pPr>
            <a:lvl3pPr marL="1143000" indent="-228600" defTabSz="901700">
              <a:defRPr sz="1400">
                <a:solidFill>
                  <a:schemeClr val="tx2"/>
                </a:solidFill>
                <a:latin typeface="Arial" panose="020B0604020202020204" pitchFamily="34" charset="0"/>
                <a:ea typeface="MS PGothic" panose="020B0600070205080204" pitchFamily="34" charset="-128"/>
              </a:defRPr>
            </a:lvl3pPr>
            <a:lvl4pPr marL="1600200" indent="-228600" defTabSz="901700">
              <a:defRPr sz="1400">
                <a:solidFill>
                  <a:schemeClr val="tx2"/>
                </a:solidFill>
                <a:latin typeface="Arial" panose="020B0604020202020204" pitchFamily="34" charset="0"/>
                <a:ea typeface="MS PGothic" panose="020B0600070205080204" pitchFamily="34" charset="-128"/>
              </a:defRPr>
            </a:lvl4pPr>
            <a:lvl5pPr marL="2057400" indent="-228600" defTabSz="901700">
              <a:defRPr sz="1400">
                <a:solidFill>
                  <a:schemeClr val="tx2"/>
                </a:solidFill>
                <a:latin typeface="Arial" panose="020B0604020202020204" pitchFamily="34" charset="0"/>
                <a:ea typeface="MS PGothic" panose="020B0600070205080204" pitchFamily="34" charset="-128"/>
              </a:defRPr>
            </a:lvl5pPr>
            <a:lvl6pPr marL="2514600" indent="-228600" defTabSz="901700" eaLnBrk="0" fontAlgn="base" hangingPunct="0">
              <a:spcBef>
                <a:spcPct val="0"/>
              </a:spcBef>
              <a:spcAft>
                <a:spcPct val="0"/>
              </a:spcAft>
              <a:defRPr sz="1400">
                <a:solidFill>
                  <a:schemeClr val="tx2"/>
                </a:solidFill>
                <a:latin typeface="Arial" panose="020B0604020202020204" pitchFamily="34" charset="0"/>
                <a:ea typeface="MS PGothic" panose="020B0600070205080204" pitchFamily="34" charset="-128"/>
              </a:defRPr>
            </a:lvl6pPr>
            <a:lvl7pPr marL="2971800" indent="-228600" defTabSz="901700" eaLnBrk="0" fontAlgn="base" hangingPunct="0">
              <a:spcBef>
                <a:spcPct val="0"/>
              </a:spcBef>
              <a:spcAft>
                <a:spcPct val="0"/>
              </a:spcAft>
              <a:defRPr sz="1400">
                <a:solidFill>
                  <a:schemeClr val="tx2"/>
                </a:solidFill>
                <a:latin typeface="Arial" panose="020B0604020202020204" pitchFamily="34" charset="0"/>
                <a:ea typeface="MS PGothic" panose="020B0600070205080204" pitchFamily="34" charset="-128"/>
              </a:defRPr>
            </a:lvl7pPr>
            <a:lvl8pPr marL="3429000" indent="-228600" defTabSz="901700" eaLnBrk="0" fontAlgn="base" hangingPunct="0">
              <a:spcBef>
                <a:spcPct val="0"/>
              </a:spcBef>
              <a:spcAft>
                <a:spcPct val="0"/>
              </a:spcAft>
              <a:defRPr sz="1400">
                <a:solidFill>
                  <a:schemeClr val="tx2"/>
                </a:solidFill>
                <a:latin typeface="Arial" panose="020B0604020202020204" pitchFamily="34" charset="0"/>
                <a:ea typeface="MS PGothic" panose="020B0600070205080204" pitchFamily="34" charset="-128"/>
              </a:defRPr>
            </a:lvl8pPr>
            <a:lvl9pPr marL="3886200" indent="-228600" defTabSz="901700" eaLnBrk="0" fontAlgn="base" hangingPunct="0">
              <a:spcBef>
                <a:spcPct val="0"/>
              </a:spcBef>
              <a:spcAft>
                <a:spcPct val="0"/>
              </a:spcAft>
              <a:defRPr sz="1400">
                <a:solidFill>
                  <a:schemeClr val="tx2"/>
                </a:solidFill>
                <a:latin typeface="Arial" panose="020B0604020202020204" pitchFamily="34" charset="0"/>
                <a:ea typeface="MS PGothic" panose="020B0600070205080204" pitchFamily="34" charset="-128"/>
              </a:defRPr>
            </a:lvl9pPr>
          </a:lstStyle>
          <a:p>
            <a:pPr algn="r">
              <a:defRPr/>
            </a:pPr>
            <a:fld id="{E39005C8-A74A-4584-AD90-2A1B2B900015}" type="slidenum">
              <a:rPr lang="en-US" altLang="en-US" sz="825" smtClean="0">
                <a:solidFill>
                  <a:schemeClr val="accent5">
                    <a:lumMod val="10000"/>
                  </a:schemeClr>
                </a:solidFill>
                <a:latin typeface="StoneSerifStd-Medium"/>
              </a:rPr>
              <a:pPr algn="r">
                <a:defRPr/>
              </a:pPr>
              <a:t>‹#›</a:t>
            </a:fld>
            <a:endParaRPr lang="en-US" altLang="en-US" sz="825" dirty="0">
              <a:solidFill>
                <a:schemeClr val="accent5">
                  <a:lumMod val="10000"/>
                </a:schemeClr>
              </a:solidFill>
              <a:latin typeface="StoneSerifStd-Medium"/>
            </a:endParaRPr>
          </a:p>
        </p:txBody>
      </p:sp>
      <p:sp>
        <p:nvSpPr>
          <p:cNvPr id="1028" name="Rectangle 6">
            <a:extLst>
              <a:ext uri="{FF2B5EF4-FFF2-40B4-BE49-F238E27FC236}">
                <a16:creationId xmlns:a16="http://schemas.microsoft.com/office/drawing/2014/main" id="{7FE89B50-793E-1A4C-EBCB-1A498141D835}"/>
              </a:ext>
            </a:extLst>
          </p:cNvPr>
          <p:cNvSpPr>
            <a:spLocks noGrp="1" noChangeArrowheads="1"/>
          </p:cNvSpPr>
          <p:nvPr>
            <p:ph type="title"/>
          </p:nvPr>
        </p:nvSpPr>
        <p:spPr bwMode="auto">
          <a:xfrm>
            <a:off x="454026" y="90488"/>
            <a:ext cx="852011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9" name="Rectangle 8">
            <a:extLst>
              <a:ext uri="{FF2B5EF4-FFF2-40B4-BE49-F238E27FC236}">
                <a16:creationId xmlns:a16="http://schemas.microsoft.com/office/drawing/2014/main" id="{4C15293D-7030-CA8F-1AB8-87365F11A30A}"/>
              </a:ext>
            </a:extLst>
          </p:cNvPr>
          <p:cNvSpPr>
            <a:spLocks noChangeArrowheads="1"/>
          </p:cNvSpPr>
          <p:nvPr/>
        </p:nvSpPr>
        <p:spPr bwMode="auto">
          <a:xfrm>
            <a:off x="2767014" y="6564313"/>
            <a:ext cx="2513012" cy="293244"/>
          </a:xfrm>
          <a:prstGeom prst="rect">
            <a:avLst/>
          </a:prstGeom>
          <a:noFill/>
          <a:ln>
            <a:noFill/>
          </a:ln>
          <a:effectLst/>
        </p:spPr>
        <p:txBody>
          <a:bodyPr lIns="73236" tIns="36619" rIns="73236" bIns="36619">
            <a:spAutoFit/>
          </a:bodyPr>
          <a:lstStyle>
            <a:lvl1pPr defTabSz="969963" eaLnBrk="0" hangingPunct="0">
              <a:defRPr sz="1400">
                <a:solidFill>
                  <a:schemeClr val="tx2"/>
                </a:solidFill>
                <a:latin typeface="Arial" pitchFamily="34" charset="0"/>
              </a:defRPr>
            </a:lvl1pPr>
            <a:lvl2pPr marL="742950" indent="-285750" defTabSz="969963" eaLnBrk="0" hangingPunct="0">
              <a:defRPr sz="1400">
                <a:solidFill>
                  <a:schemeClr val="tx2"/>
                </a:solidFill>
                <a:latin typeface="Arial" pitchFamily="34" charset="0"/>
              </a:defRPr>
            </a:lvl2pPr>
            <a:lvl3pPr marL="1143000" indent="-228600" defTabSz="969963" eaLnBrk="0" hangingPunct="0">
              <a:defRPr sz="1400">
                <a:solidFill>
                  <a:schemeClr val="tx2"/>
                </a:solidFill>
                <a:latin typeface="Arial" pitchFamily="34" charset="0"/>
              </a:defRPr>
            </a:lvl3pPr>
            <a:lvl4pPr marL="1600200" indent="-228600" defTabSz="969963" eaLnBrk="0" hangingPunct="0">
              <a:defRPr sz="1400">
                <a:solidFill>
                  <a:schemeClr val="tx2"/>
                </a:solidFill>
                <a:latin typeface="Arial" pitchFamily="34" charset="0"/>
              </a:defRPr>
            </a:lvl4pPr>
            <a:lvl5pPr marL="2057400" indent="-228600" defTabSz="969963" eaLnBrk="0" hangingPunct="0">
              <a:defRPr sz="1400">
                <a:solidFill>
                  <a:schemeClr val="tx2"/>
                </a:solidFill>
                <a:latin typeface="Arial" pitchFamily="34" charset="0"/>
              </a:defRPr>
            </a:lvl5pPr>
            <a:lvl6pPr marL="2514600" indent="-228600" defTabSz="969963" eaLnBrk="0" fontAlgn="base" hangingPunct="0">
              <a:spcBef>
                <a:spcPct val="0"/>
              </a:spcBef>
              <a:spcAft>
                <a:spcPct val="0"/>
              </a:spcAft>
              <a:defRPr sz="1400">
                <a:solidFill>
                  <a:schemeClr val="tx2"/>
                </a:solidFill>
                <a:latin typeface="Arial" pitchFamily="34" charset="0"/>
              </a:defRPr>
            </a:lvl6pPr>
            <a:lvl7pPr marL="2971800" indent="-228600" defTabSz="969963" eaLnBrk="0" fontAlgn="base" hangingPunct="0">
              <a:spcBef>
                <a:spcPct val="0"/>
              </a:spcBef>
              <a:spcAft>
                <a:spcPct val="0"/>
              </a:spcAft>
              <a:defRPr sz="1400">
                <a:solidFill>
                  <a:schemeClr val="tx2"/>
                </a:solidFill>
                <a:latin typeface="Arial" pitchFamily="34" charset="0"/>
              </a:defRPr>
            </a:lvl7pPr>
            <a:lvl8pPr marL="3429000" indent="-228600" defTabSz="969963" eaLnBrk="0" fontAlgn="base" hangingPunct="0">
              <a:spcBef>
                <a:spcPct val="0"/>
              </a:spcBef>
              <a:spcAft>
                <a:spcPct val="0"/>
              </a:spcAft>
              <a:defRPr sz="1400">
                <a:solidFill>
                  <a:schemeClr val="tx2"/>
                </a:solidFill>
                <a:latin typeface="Arial" pitchFamily="34" charset="0"/>
              </a:defRPr>
            </a:lvl8pPr>
            <a:lvl9pPr marL="3886200" indent="-228600" defTabSz="969963" eaLnBrk="0" fontAlgn="base" hangingPunct="0">
              <a:spcBef>
                <a:spcPct val="0"/>
              </a:spcBef>
              <a:spcAft>
                <a:spcPct val="0"/>
              </a:spcAft>
              <a:defRPr sz="1400">
                <a:solidFill>
                  <a:schemeClr val="tx2"/>
                </a:solidFill>
                <a:latin typeface="Arial" pitchFamily="34" charset="0"/>
              </a:defRPr>
            </a:lvl9pPr>
          </a:lstStyle>
          <a:p>
            <a:pPr algn="ctr">
              <a:spcBef>
                <a:spcPct val="50000"/>
              </a:spcBef>
              <a:defRPr/>
            </a:pPr>
            <a:endParaRPr lang="en-US" altLang="en-US" sz="1425">
              <a:solidFill>
                <a:schemeClr val="tx1"/>
              </a:solidFill>
              <a:ea typeface="+mn-ea"/>
            </a:endParaRPr>
          </a:p>
        </p:txBody>
      </p:sp>
      <p:grpSp>
        <p:nvGrpSpPr>
          <p:cNvPr id="1030" name="Group 31">
            <a:extLst>
              <a:ext uri="{FF2B5EF4-FFF2-40B4-BE49-F238E27FC236}">
                <a16:creationId xmlns:a16="http://schemas.microsoft.com/office/drawing/2014/main" id="{4D93300A-6756-9218-8D5E-8E197AEFA98C}"/>
              </a:ext>
            </a:extLst>
          </p:cNvPr>
          <p:cNvGrpSpPr>
            <a:grpSpLocks/>
          </p:cNvGrpSpPr>
          <p:nvPr/>
        </p:nvGrpSpPr>
        <p:grpSpPr bwMode="auto">
          <a:xfrm>
            <a:off x="0" y="673102"/>
            <a:ext cx="9144000" cy="5643563"/>
            <a:chOff x="0" y="424"/>
            <a:chExt cx="5760" cy="3555"/>
          </a:xfrm>
        </p:grpSpPr>
        <p:sp>
          <p:nvSpPr>
            <p:cNvPr id="1033" name="Line 9">
              <a:extLst>
                <a:ext uri="{FF2B5EF4-FFF2-40B4-BE49-F238E27FC236}">
                  <a16:creationId xmlns:a16="http://schemas.microsoft.com/office/drawing/2014/main" id="{55BC0C34-AB34-C578-5EED-F416E73F9A8D}"/>
                </a:ext>
              </a:extLst>
            </p:cNvPr>
            <p:cNvSpPr>
              <a:spLocks noChangeShapeType="1"/>
            </p:cNvSpPr>
            <p:nvPr/>
          </p:nvSpPr>
          <p:spPr bwMode="auto">
            <a:xfrm>
              <a:off x="0" y="3979"/>
              <a:ext cx="5760" cy="0"/>
            </a:xfrm>
            <a:prstGeom prst="line">
              <a:avLst/>
            </a:prstGeom>
            <a:noFill/>
            <a:ln w="12700">
              <a:solidFill>
                <a:srgbClr val="92D05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1350"/>
            </a:p>
          </p:txBody>
        </p:sp>
        <p:sp>
          <p:nvSpPr>
            <p:cNvPr id="1034" name="Line 13">
              <a:extLst>
                <a:ext uri="{FF2B5EF4-FFF2-40B4-BE49-F238E27FC236}">
                  <a16:creationId xmlns:a16="http://schemas.microsoft.com/office/drawing/2014/main" id="{14278F4E-34BF-2054-99EF-DCF5CA0A260B}"/>
                </a:ext>
              </a:extLst>
            </p:cNvPr>
            <p:cNvSpPr>
              <a:spLocks noChangeShapeType="1"/>
            </p:cNvSpPr>
            <p:nvPr/>
          </p:nvSpPr>
          <p:spPr bwMode="auto">
            <a:xfrm>
              <a:off x="0" y="424"/>
              <a:ext cx="5760" cy="0"/>
            </a:xfrm>
            <a:prstGeom prst="line">
              <a:avLst/>
            </a:prstGeom>
            <a:noFill/>
            <a:ln w="12700">
              <a:solidFill>
                <a:srgbClr val="92D05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1350"/>
            </a:p>
          </p:txBody>
        </p:sp>
      </p:grpSp>
      <p:pic>
        <p:nvPicPr>
          <p:cNvPr id="1031" name="Picture 1">
            <a:extLst>
              <a:ext uri="{FF2B5EF4-FFF2-40B4-BE49-F238E27FC236}">
                <a16:creationId xmlns:a16="http://schemas.microsoft.com/office/drawing/2014/main" id="{57BAF336-8E85-5731-1DD6-779D172AC73E}"/>
              </a:ext>
            </a:extLst>
          </p:cNvPr>
          <p:cNvPicPr>
            <a:picLocks noChangeAspect="1"/>
          </p:cNvPicPr>
          <p:nvPr/>
        </p:nvPicPr>
        <p:blipFill>
          <a:blip r:embed="rId13">
            <a:extLst>
              <a:ext uri="{28A0092B-C50C-407E-A947-70E740481C1C}">
                <a14:useLocalDpi xmlns:a14="http://schemas.microsoft.com/office/drawing/2010/main" val="0"/>
              </a:ext>
            </a:extLst>
          </a:blip>
          <a:srcRect t="-2" r="34494" b="-3917"/>
          <a:stretch>
            <a:fillRect/>
          </a:stretch>
        </p:blipFill>
        <p:spPr bwMode="auto">
          <a:xfrm>
            <a:off x="454026" y="6388100"/>
            <a:ext cx="164306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1">
            <a:extLst>
              <a:ext uri="{FF2B5EF4-FFF2-40B4-BE49-F238E27FC236}">
                <a16:creationId xmlns:a16="http://schemas.microsoft.com/office/drawing/2014/main" id="{295548DB-16DF-961F-9206-9ECBDBE78407}"/>
              </a:ext>
            </a:extLst>
          </p:cNvPr>
          <p:cNvPicPr>
            <a:picLocks noChangeAspect="1"/>
          </p:cNvPicPr>
          <p:nvPr/>
        </p:nvPicPr>
        <p:blipFill>
          <a:blip r:embed="rId14">
            <a:extLst>
              <a:ext uri="{28A0092B-C50C-407E-A947-70E740481C1C}">
                <a14:useLocalDpi xmlns:a14="http://schemas.microsoft.com/office/drawing/2010/main" val="0"/>
              </a:ext>
            </a:extLst>
          </a:blip>
          <a:srcRect l="67331" t="3059" r="-874" b="4874"/>
          <a:stretch>
            <a:fillRect/>
          </a:stretch>
        </p:blipFill>
        <p:spPr bwMode="auto">
          <a:xfrm>
            <a:off x="7691439" y="6384925"/>
            <a:ext cx="8747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135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27472" rtl="0" eaLnBrk="1" fontAlgn="base" hangingPunct="1">
        <a:spcBef>
          <a:spcPct val="0"/>
        </a:spcBef>
        <a:spcAft>
          <a:spcPct val="0"/>
        </a:spcAft>
        <a:defRPr sz="2400" b="1">
          <a:solidFill>
            <a:srgbClr val="AA2B3E"/>
          </a:solidFill>
          <a:latin typeface="+mj-lt"/>
          <a:ea typeface="MS PGothic" panose="020B0600070205080204" pitchFamily="34" charset="-128"/>
          <a:cs typeface="ＭＳ Ｐゴシック" charset="0"/>
        </a:defRPr>
      </a:lvl1pPr>
      <a:lvl2pPr algn="l" defTabSz="727472" rtl="0" eaLnBrk="1" fontAlgn="base" hangingPunct="1">
        <a:spcBef>
          <a:spcPct val="0"/>
        </a:spcBef>
        <a:spcAft>
          <a:spcPct val="0"/>
        </a:spcAft>
        <a:defRPr sz="2400" b="1">
          <a:solidFill>
            <a:srgbClr val="AA2B3E"/>
          </a:solidFill>
          <a:latin typeface="Arial" charset="0"/>
          <a:ea typeface="MS PGothic" panose="020B0600070205080204" pitchFamily="34" charset="-128"/>
          <a:cs typeface="ＭＳ Ｐゴシック" charset="0"/>
        </a:defRPr>
      </a:lvl2pPr>
      <a:lvl3pPr algn="l" defTabSz="727472" rtl="0" eaLnBrk="1" fontAlgn="base" hangingPunct="1">
        <a:spcBef>
          <a:spcPct val="0"/>
        </a:spcBef>
        <a:spcAft>
          <a:spcPct val="0"/>
        </a:spcAft>
        <a:defRPr sz="2400" b="1">
          <a:solidFill>
            <a:srgbClr val="AA2B3E"/>
          </a:solidFill>
          <a:latin typeface="Arial" charset="0"/>
          <a:ea typeface="MS PGothic" panose="020B0600070205080204" pitchFamily="34" charset="-128"/>
          <a:cs typeface="ＭＳ Ｐゴシック" charset="0"/>
        </a:defRPr>
      </a:lvl3pPr>
      <a:lvl4pPr algn="l" defTabSz="727472" rtl="0" eaLnBrk="1" fontAlgn="base" hangingPunct="1">
        <a:spcBef>
          <a:spcPct val="0"/>
        </a:spcBef>
        <a:spcAft>
          <a:spcPct val="0"/>
        </a:spcAft>
        <a:defRPr sz="2400" b="1">
          <a:solidFill>
            <a:srgbClr val="AA2B3E"/>
          </a:solidFill>
          <a:latin typeface="Arial" charset="0"/>
          <a:ea typeface="MS PGothic" panose="020B0600070205080204" pitchFamily="34" charset="-128"/>
          <a:cs typeface="ＭＳ Ｐゴシック" charset="0"/>
        </a:defRPr>
      </a:lvl4pPr>
      <a:lvl5pPr algn="l" defTabSz="727472" rtl="0" eaLnBrk="1" fontAlgn="base" hangingPunct="1">
        <a:spcBef>
          <a:spcPct val="0"/>
        </a:spcBef>
        <a:spcAft>
          <a:spcPct val="0"/>
        </a:spcAft>
        <a:defRPr sz="2400" b="1">
          <a:solidFill>
            <a:srgbClr val="AA2B3E"/>
          </a:solidFill>
          <a:latin typeface="Arial" charset="0"/>
          <a:ea typeface="MS PGothic" panose="020B0600070205080204" pitchFamily="34" charset="-128"/>
          <a:cs typeface="ＭＳ Ｐゴシック" charset="0"/>
        </a:defRPr>
      </a:lvl5pPr>
      <a:lvl6pPr marL="342900" algn="l" defTabSz="727472" rtl="0" eaLnBrk="1" fontAlgn="base" hangingPunct="1">
        <a:spcBef>
          <a:spcPct val="0"/>
        </a:spcBef>
        <a:spcAft>
          <a:spcPct val="0"/>
        </a:spcAft>
        <a:defRPr sz="2400" b="1">
          <a:solidFill>
            <a:srgbClr val="AA2B3E"/>
          </a:solidFill>
          <a:latin typeface="Arial" charset="0"/>
        </a:defRPr>
      </a:lvl6pPr>
      <a:lvl7pPr marL="685800" algn="l" defTabSz="727472" rtl="0" eaLnBrk="1" fontAlgn="base" hangingPunct="1">
        <a:spcBef>
          <a:spcPct val="0"/>
        </a:spcBef>
        <a:spcAft>
          <a:spcPct val="0"/>
        </a:spcAft>
        <a:defRPr sz="2400" b="1">
          <a:solidFill>
            <a:srgbClr val="AA2B3E"/>
          </a:solidFill>
          <a:latin typeface="Arial" charset="0"/>
        </a:defRPr>
      </a:lvl7pPr>
      <a:lvl8pPr marL="1028700" algn="l" defTabSz="727472" rtl="0" eaLnBrk="1" fontAlgn="base" hangingPunct="1">
        <a:spcBef>
          <a:spcPct val="0"/>
        </a:spcBef>
        <a:spcAft>
          <a:spcPct val="0"/>
        </a:spcAft>
        <a:defRPr sz="2400" b="1">
          <a:solidFill>
            <a:srgbClr val="AA2B3E"/>
          </a:solidFill>
          <a:latin typeface="Arial" charset="0"/>
        </a:defRPr>
      </a:lvl8pPr>
      <a:lvl9pPr marL="1371600" algn="l" defTabSz="727472" rtl="0" eaLnBrk="1" fontAlgn="base" hangingPunct="1">
        <a:spcBef>
          <a:spcPct val="0"/>
        </a:spcBef>
        <a:spcAft>
          <a:spcPct val="0"/>
        </a:spcAft>
        <a:defRPr sz="2400" b="1">
          <a:solidFill>
            <a:srgbClr val="AA2B3E"/>
          </a:solidFill>
          <a:latin typeface="Arial" charset="0"/>
        </a:defRPr>
      </a:lvl9pPr>
    </p:titleStyle>
    <p:bodyStyle>
      <a:lvl1pPr marL="182166" indent="-182166" algn="l" defTabSz="676275" rtl="0" eaLnBrk="1" fontAlgn="base" hangingPunct="1">
        <a:spcBef>
          <a:spcPts val="300"/>
        </a:spcBef>
        <a:spcAft>
          <a:spcPts val="150"/>
        </a:spcAft>
        <a:buClr>
          <a:schemeClr val="tx2"/>
        </a:buClr>
        <a:buFont typeface="Wingdings" panose="05000000000000000000" pitchFamily="2" charset="2"/>
        <a:buChar char="w"/>
        <a:defRPr sz="1500" b="1">
          <a:solidFill>
            <a:srgbClr val="000000"/>
          </a:solidFill>
          <a:latin typeface="+mn-lt"/>
          <a:ea typeface="MS PGothic" panose="020B0600070205080204" pitchFamily="34" charset="-128"/>
          <a:cs typeface="ＭＳ Ｐゴシック" charset="0"/>
        </a:defRPr>
      </a:lvl1pPr>
      <a:lvl2pPr marL="495300" indent="-227410" algn="l" defTabSz="676275" rtl="0" eaLnBrk="1" fontAlgn="base" hangingPunct="1">
        <a:spcBef>
          <a:spcPts val="150"/>
        </a:spcBef>
        <a:spcAft>
          <a:spcPts val="150"/>
        </a:spcAft>
        <a:buClr>
          <a:schemeClr val="tx2"/>
        </a:buClr>
        <a:buChar char="•"/>
        <a:defRPr>
          <a:solidFill>
            <a:srgbClr val="000000"/>
          </a:solidFill>
          <a:latin typeface="+mn-lt"/>
          <a:ea typeface="MS PGothic" panose="020B0600070205080204" pitchFamily="34" charset="-128"/>
        </a:defRPr>
      </a:lvl2pPr>
      <a:lvl3pPr marL="808435" indent="-227410" algn="l" defTabSz="676275" rtl="0" eaLnBrk="1" fontAlgn="base" hangingPunct="1">
        <a:spcBef>
          <a:spcPts val="150"/>
        </a:spcBef>
        <a:spcAft>
          <a:spcPts val="150"/>
        </a:spcAft>
        <a:buClr>
          <a:schemeClr val="tx2"/>
        </a:buClr>
        <a:buFont typeface="Arial" panose="020B0604020202020204" pitchFamily="34" charset="0"/>
        <a:buChar char="–"/>
        <a:defRPr>
          <a:solidFill>
            <a:srgbClr val="000000"/>
          </a:solidFill>
          <a:latin typeface="+mn-lt"/>
          <a:ea typeface="MS PGothic" panose="020B0600070205080204" pitchFamily="34" charset="-128"/>
        </a:defRPr>
      </a:lvl3pPr>
      <a:lvl4pPr marL="1078706" indent="-184547" algn="l" defTabSz="676275" rtl="0" eaLnBrk="1" fontAlgn="base" hangingPunct="1">
        <a:spcBef>
          <a:spcPts val="150"/>
        </a:spcBef>
        <a:spcAft>
          <a:spcPts val="150"/>
        </a:spcAft>
        <a:buClr>
          <a:schemeClr val="tx2"/>
        </a:buClr>
        <a:buFont typeface="Franklin Gothic Book" panose="020B0503020102020204" pitchFamily="34" charset="0"/>
        <a:buChar char="○"/>
        <a:defRPr sz="1200">
          <a:solidFill>
            <a:srgbClr val="000000"/>
          </a:solidFill>
          <a:latin typeface="+mn-lt"/>
          <a:ea typeface="MS PGothic" panose="020B0600070205080204" pitchFamily="34" charset="-128"/>
        </a:defRPr>
      </a:lvl4pPr>
      <a:lvl5pPr marL="1346597" indent="-182166" algn="l" defTabSz="676275" rtl="0" eaLnBrk="1" fontAlgn="base" hangingPunct="1">
        <a:spcBef>
          <a:spcPts val="150"/>
        </a:spcBef>
        <a:spcAft>
          <a:spcPts val="150"/>
        </a:spcAft>
        <a:buClr>
          <a:schemeClr val="tx2"/>
        </a:buClr>
        <a:buFont typeface="Franklin Gothic Book" panose="020B0503020102020204" pitchFamily="34" charset="0"/>
        <a:buChar char="–"/>
        <a:defRPr sz="1200">
          <a:solidFill>
            <a:srgbClr val="000000"/>
          </a:solidFill>
          <a:latin typeface="+mn-lt"/>
          <a:ea typeface="MS PGothic" panose="020B0600070205080204" pitchFamily="34" charset="-128"/>
        </a:defRPr>
      </a:lvl5pPr>
      <a:lvl6pPr marL="16894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6pPr>
      <a:lvl7pPr marL="20323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7pPr>
      <a:lvl8pPr marL="23752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8pPr>
      <a:lvl9pPr marL="27181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CDEDC3A-23A3-4276-AD3A-9E2AB9229E44}" type="datetimeFigureOut">
              <a:rPr lang="en-US" smtClean="0"/>
              <a:t>11/29/2023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A43FAF73-72B4-489B-883F-EA775F25F49A}"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589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9.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9.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9.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9.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9.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9.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01AB6F-D9AC-5E3B-6E99-A57AC7C0FE82}"/>
              </a:ext>
            </a:extLst>
          </p:cNvPr>
          <p:cNvSpPr>
            <a:spLocks noGrp="1"/>
          </p:cNvSpPr>
          <p:nvPr>
            <p:ph type="ctrTitle" sz="quarter"/>
          </p:nvPr>
        </p:nvSpPr>
        <p:spPr>
          <a:xfrm>
            <a:off x="735013" y="1795465"/>
            <a:ext cx="7551737" cy="542925"/>
          </a:xfrm>
        </p:spPr>
        <p:txBody>
          <a:bodyPr/>
          <a:lstStyle/>
          <a:p>
            <a:r>
              <a:rPr lang="en-US" sz="3600" dirty="0"/>
              <a:t>Georgia Air Pollution </a:t>
            </a:r>
          </a:p>
        </p:txBody>
      </p:sp>
      <p:sp>
        <p:nvSpPr>
          <p:cNvPr id="4" name="Subtitle 2">
            <a:extLst>
              <a:ext uri="{FF2B5EF4-FFF2-40B4-BE49-F238E27FC236}">
                <a16:creationId xmlns:a16="http://schemas.microsoft.com/office/drawing/2014/main" id="{58A77B77-F2EB-DFC4-D424-68014291817A}"/>
              </a:ext>
            </a:extLst>
          </p:cNvPr>
          <p:cNvSpPr txBox="1">
            <a:spLocks/>
          </p:cNvSpPr>
          <p:nvPr/>
        </p:nvSpPr>
        <p:spPr bwMode="auto">
          <a:xfrm>
            <a:off x="735014" y="2859881"/>
            <a:ext cx="7551737" cy="46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97648" rIns="0" bIns="97648" numCol="1" anchor="t" anchorCtr="0" compatLnSpc="1">
            <a:prstTxWarp prst="textNoShape">
              <a:avLst/>
            </a:prstTxWarp>
            <a:spAutoFit/>
          </a:bodyPr>
          <a:lstStyle>
            <a:lvl1pPr marL="171450" indent="0" algn="l" defTabSz="676275" rtl="0" eaLnBrk="1" fontAlgn="base" hangingPunct="1">
              <a:spcBef>
                <a:spcPts val="300"/>
              </a:spcBef>
              <a:spcAft>
                <a:spcPts val="150"/>
              </a:spcAft>
              <a:buClr>
                <a:schemeClr val="tx2"/>
              </a:buClr>
              <a:buFont typeface="Wingdings" pitchFamily="2" charset="2"/>
              <a:buNone/>
              <a:defRPr sz="1725" b="1">
                <a:solidFill>
                  <a:schemeClr val="tx1"/>
                </a:solidFill>
                <a:latin typeface="+mn-lt"/>
                <a:ea typeface="MS PGothic" panose="020B0600070205080204" pitchFamily="34" charset="-128"/>
                <a:cs typeface="ＭＳ Ｐゴシック" charset="0"/>
              </a:defRPr>
            </a:lvl1pPr>
            <a:lvl2pPr marL="495300" indent="-227410" algn="l" defTabSz="676275" rtl="0" eaLnBrk="1" fontAlgn="base" hangingPunct="1">
              <a:spcBef>
                <a:spcPts val="150"/>
              </a:spcBef>
              <a:spcAft>
                <a:spcPts val="150"/>
              </a:spcAft>
              <a:buClr>
                <a:schemeClr val="tx2"/>
              </a:buClr>
              <a:buChar char="•"/>
              <a:defRPr>
                <a:solidFill>
                  <a:srgbClr val="000000"/>
                </a:solidFill>
                <a:latin typeface="+mn-lt"/>
                <a:ea typeface="MS PGothic" panose="020B0600070205080204" pitchFamily="34" charset="-128"/>
              </a:defRPr>
            </a:lvl2pPr>
            <a:lvl3pPr marL="808435" indent="-227410" algn="l" defTabSz="676275" rtl="0" eaLnBrk="1" fontAlgn="base" hangingPunct="1">
              <a:spcBef>
                <a:spcPts val="150"/>
              </a:spcBef>
              <a:spcAft>
                <a:spcPts val="150"/>
              </a:spcAft>
              <a:buClr>
                <a:schemeClr val="tx2"/>
              </a:buClr>
              <a:buFont typeface="Arial" panose="020B0604020202020204" pitchFamily="34" charset="0"/>
              <a:buChar char="–"/>
              <a:defRPr>
                <a:solidFill>
                  <a:srgbClr val="000000"/>
                </a:solidFill>
                <a:latin typeface="+mn-lt"/>
                <a:ea typeface="MS PGothic" panose="020B0600070205080204" pitchFamily="34" charset="-128"/>
              </a:defRPr>
            </a:lvl3pPr>
            <a:lvl4pPr marL="1078706" indent="-184547" algn="l" defTabSz="676275" rtl="0" eaLnBrk="1" fontAlgn="base" hangingPunct="1">
              <a:spcBef>
                <a:spcPts val="150"/>
              </a:spcBef>
              <a:spcAft>
                <a:spcPts val="150"/>
              </a:spcAft>
              <a:buClr>
                <a:schemeClr val="tx2"/>
              </a:buClr>
              <a:buFont typeface="Franklin Gothic Book" panose="020B0503020102020204" pitchFamily="34" charset="0"/>
              <a:buChar char="○"/>
              <a:defRPr sz="1200">
                <a:solidFill>
                  <a:srgbClr val="000000"/>
                </a:solidFill>
                <a:latin typeface="+mn-lt"/>
                <a:ea typeface="MS PGothic" panose="020B0600070205080204" pitchFamily="34" charset="-128"/>
              </a:defRPr>
            </a:lvl4pPr>
            <a:lvl5pPr marL="1346597" indent="-182166" algn="l" defTabSz="676275" rtl="0" eaLnBrk="1" fontAlgn="base" hangingPunct="1">
              <a:spcBef>
                <a:spcPts val="150"/>
              </a:spcBef>
              <a:spcAft>
                <a:spcPts val="150"/>
              </a:spcAft>
              <a:buClr>
                <a:schemeClr val="tx2"/>
              </a:buClr>
              <a:buFont typeface="Franklin Gothic Book" panose="020B0503020102020204" pitchFamily="34" charset="0"/>
              <a:buChar char="–"/>
              <a:defRPr sz="1200">
                <a:solidFill>
                  <a:srgbClr val="000000"/>
                </a:solidFill>
                <a:latin typeface="+mn-lt"/>
                <a:ea typeface="MS PGothic" panose="020B0600070205080204" pitchFamily="34" charset="-128"/>
              </a:defRPr>
            </a:lvl5pPr>
            <a:lvl6pPr marL="16894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6pPr>
            <a:lvl7pPr marL="20323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7pPr>
            <a:lvl8pPr marL="23752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8pPr>
            <a:lvl9pPr marL="27181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9pPr>
          </a:lstStyle>
          <a:p>
            <a:r>
              <a:rPr lang="en-US" kern="0" dirty="0"/>
              <a:t>10/11/2023</a:t>
            </a:r>
          </a:p>
        </p:txBody>
      </p:sp>
      <p:sp>
        <p:nvSpPr>
          <p:cNvPr id="5" name="Text Box 8">
            <a:extLst>
              <a:ext uri="{FF2B5EF4-FFF2-40B4-BE49-F238E27FC236}">
                <a16:creationId xmlns:a16="http://schemas.microsoft.com/office/drawing/2014/main" id="{85F224A3-E669-2680-7C06-830BB6488C1C}"/>
              </a:ext>
            </a:extLst>
          </p:cNvPr>
          <p:cNvSpPr txBox="1">
            <a:spLocks noChangeArrowheads="1"/>
          </p:cNvSpPr>
          <p:nvPr/>
        </p:nvSpPr>
        <p:spPr bwMode="auto">
          <a:xfrm>
            <a:off x="944164" y="3429000"/>
            <a:ext cx="4427935" cy="65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b">
            <a:spAutoFit/>
          </a:bodyPr>
          <a:lstStyle>
            <a:lvl1pPr eaLnBrk="0" hangingPunct="0">
              <a:defRPr sz="1400">
                <a:solidFill>
                  <a:schemeClr val="tx2"/>
                </a:solidFill>
                <a:latin typeface="Arial" pitchFamily="34" charset="0"/>
              </a:defRPr>
            </a:lvl1pPr>
            <a:lvl2pPr marL="742950" indent="-285750" eaLnBrk="0" hangingPunct="0">
              <a:defRPr sz="1400">
                <a:solidFill>
                  <a:schemeClr val="tx2"/>
                </a:solidFill>
                <a:latin typeface="Arial" pitchFamily="34" charset="0"/>
              </a:defRPr>
            </a:lvl2pPr>
            <a:lvl3pPr marL="1143000" indent="-228600" eaLnBrk="0" hangingPunct="0">
              <a:defRPr sz="1400">
                <a:solidFill>
                  <a:schemeClr val="tx2"/>
                </a:solidFill>
                <a:latin typeface="Arial" pitchFamily="34" charset="0"/>
              </a:defRPr>
            </a:lvl3pPr>
            <a:lvl4pPr marL="1600200" indent="-228600" eaLnBrk="0" hangingPunct="0">
              <a:defRPr sz="1400">
                <a:solidFill>
                  <a:schemeClr val="tx2"/>
                </a:solidFill>
                <a:latin typeface="Arial" pitchFamily="34" charset="0"/>
              </a:defRPr>
            </a:lvl4pPr>
            <a:lvl5pPr marL="2057400" indent="-228600" eaLnBrk="0" hangingPunct="0">
              <a:defRPr sz="1400">
                <a:solidFill>
                  <a:schemeClr val="tx2"/>
                </a:solidFill>
                <a:latin typeface="Arial" pitchFamily="34" charset="0"/>
              </a:defRPr>
            </a:lvl5pPr>
            <a:lvl6pPr marL="2514600" indent="-228600" eaLnBrk="0" fontAlgn="base" hangingPunct="0">
              <a:spcBef>
                <a:spcPct val="0"/>
              </a:spcBef>
              <a:spcAft>
                <a:spcPct val="0"/>
              </a:spcAft>
              <a:defRPr sz="1400">
                <a:solidFill>
                  <a:schemeClr val="tx2"/>
                </a:solidFill>
                <a:latin typeface="Arial" pitchFamily="34" charset="0"/>
              </a:defRPr>
            </a:lvl6pPr>
            <a:lvl7pPr marL="2971800" indent="-228600" eaLnBrk="0" fontAlgn="base" hangingPunct="0">
              <a:spcBef>
                <a:spcPct val="0"/>
              </a:spcBef>
              <a:spcAft>
                <a:spcPct val="0"/>
              </a:spcAft>
              <a:defRPr sz="1400">
                <a:solidFill>
                  <a:schemeClr val="tx2"/>
                </a:solidFill>
                <a:latin typeface="Arial" pitchFamily="34" charset="0"/>
              </a:defRPr>
            </a:lvl7pPr>
            <a:lvl8pPr marL="3429000" indent="-228600" eaLnBrk="0" fontAlgn="base" hangingPunct="0">
              <a:spcBef>
                <a:spcPct val="0"/>
              </a:spcBef>
              <a:spcAft>
                <a:spcPct val="0"/>
              </a:spcAft>
              <a:defRPr sz="1400">
                <a:solidFill>
                  <a:schemeClr val="tx2"/>
                </a:solidFill>
                <a:latin typeface="Arial" pitchFamily="34" charset="0"/>
              </a:defRPr>
            </a:lvl8pPr>
            <a:lvl9pPr marL="3886200" indent="-228600" eaLnBrk="0" fontAlgn="base" hangingPunct="0">
              <a:spcBef>
                <a:spcPct val="0"/>
              </a:spcBef>
              <a:spcAft>
                <a:spcPct val="0"/>
              </a:spcAft>
              <a:defRPr sz="1400">
                <a:solidFill>
                  <a:schemeClr val="tx2"/>
                </a:solidFill>
                <a:latin typeface="Arial" pitchFamily="34" charset="0"/>
              </a:defRPr>
            </a:lvl9pPr>
          </a:lstStyle>
          <a:p>
            <a:pPr eaLnBrk="1" hangingPunct="1">
              <a:spcBef>
                <a:spcPct val="30000"/>
              </a:spcBef>
            </a:pPr>
            <a:r>
              <a:rPr lang="en-US" altLang="en-US" sz="1600" b="1" dirty="0">
                <a:solidFill>
                  <a:srgbClr val="004081"/>
                </a:solidFill>
              </a:rPr>
              <a:t>Adrian Wood, MPH</a:t>
            </a:r>
          </a:p>
          <a:p>
            <a:pPr eaLnBrk="1" hangingPunct="1">
              <a:spcBef>
                <a:spcPct val="30000"/>
              </a:spcBef>
            </a:pPr>
            <a:r>
              <a:rPr lang="en-US" altLang="en-US" sz="1600" b="1" dirty="0">
                <a:solidFill>
                  <a:srgbClr val="004081"/>
                </a:solidFill>
              </a:rPr>
              <a:t>Coordinator, Community Engagement Core</a:t>
            </a:r>
          </a:p>
        </p:txBody>
      </p:sp>
    </p:spTree>
    <p:extLst>
      <p:ext uri="{BB962C8B-B14F-4D97-AF65-F5344CB8AC3E}">
        <p14:creationId xmlns:p14="http://schemas.microsoft.com/office/powerpoint/2010/main" val="3346379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Breathing Problems</a:t>
            </a:r>
          </a:p>
        </p:txBody>
      </p:sp>
      <p:pic>
        <p:nvPicPr>
          <p:cNvPr id="4" name="Picture 9" descr="https://www.pyramidtimesystems.com/Customer-Content/WWW/CMS/images/Paid_Sick.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8800" y="3831844"/>
            <a:ext cx="2819400" cy="3026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3000" y="1840339"/>
            <a:ext cx="4572000"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Poor outdoor air quality causes asthma attacks</a:t>
            </a:r>
            <a:br>
              <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br>
            <a:endPar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Philadelphia has 2-3 times as much asthma as the rest of Pennsylvania.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Asthma is the third-ranking cause of hospitalization among children</a:t>
            </a:r>
            <a:br>
              <a:rPr kumimoji="0" lang="en-US" sz="1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br>
            <a:endParaRPr kumimoji="0" lang="en-US" sz="1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994970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838200"/>
          </a:xfrm>
        </p:spPr>
        <p:txBody>
          <a:bodyPr/>
          <a:lstStyle/>
          <a:p>
            <a:r>
              <a:rPr lang="en-US" dirty="0"/>
              <a:t>Missed School Days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05300" y="2971800"/>
            <a:ext cx="3886200" cy="3652936"/>
          </a:xfrm>
          <a:prstGeom prst="rect">
            <a:avLst/>
          </a:prstGeom>
        </p:spPr>
      </p:pic>
      <p:sp>
        <p:nvSpPr>
          <p:cNvPr id="7" name="TextBox 6"/>
          <p:cNvSpPr txBox="1"/>
          <p:nvPr/>
        </p:nvSpPr>
        <p:spPr>
          <a:xfrm>
            <a:off x="838200" y="1351128"/>
            <a:ext cx="3886200"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Students dealing with asthma and breathing problems are more likely to miss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Missed social interactions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Lowered self esteem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Missed school work---hard to make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10.5 million school days are missed every year due to asthma.</a:t>
            </a:r>
            <a:endParaRPr kumimoji="0" lang="en-US" sz="18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1061243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7A2524-081B-431C-9013-7765C0618138}"/>
              </a:ext>
            </a:extLst>
          </p:cNvPr>
          <p:cNvPicPr>
            <a:picLocks noChangeAspect="1"/>
          </p:cNvPicPr>
          <p:nvPr/>
        </p:nvPicPr>
        <p:blipFill>
          <a:blip r:embed="rId2"/>
          <a:stretch>
            <a:fillRect/>
          </a:stretch>
        </p:blipFill>
        <p:spPr>
          <a:xfrm>
            <a:off x="990600" y="3352800"/>
            <a:ext cx="6805250" cy="2933954"/>
          </a:xfrm>
          <a:prstGeom prst="rect">
            <a:avLst/>
          </a:prstGeom>
        </p:spPr>
      </p:pic>
      <p:sp>
        <p:nvSpPr>
          <p:cNvPr id="3" name="Content Placeholder 2">
            <a:extLst>
              <a:ext uri="{FF2B5EF4-FFF2-40B4-BE49-F238E27FC236}">
                <a16:creationId xmlns:a16="http://schemas.microsoft.com/office/drawing/2014/main" id="{33F9B89E-5736-4F7A-9905-0003AAF0703A}"/>
              </a:ext>
            </a:extLst>
          </p:cNvPr>
          <p:cNvSpPr>
            <a:spLocks noGrp="1"/>
          </p:cNvSpPr>
          <p:nvPr>
            <p:ph idx="1"/>
          </p:nvPr>
        </p:nvSpPr>
        <p:spPr>
          <a:xfrm>
            <a:off x="739775" y="825500"/>
            <a:ext cx="7826375" cy="2197751"/>
          </a:xfrm>
        </p:spPr>
        <p:txBody>
          <a:bodyPr>
            <a:normAutofit lnSpcReduction="10000"/>
          </a:bodyPr>
          <a:lstStyle/>
          <a:p>
            <a:r>
              <a:rPr lang="en-US" dirty="0"/>
              <a:t>Chronic air pollution exposure decreases cognitive function</a:t>
            </a:r>
            <a:br>
              <a:rPr lang="en-US" dirty="0"/>
            </a:br>
            <a:br>
              <a:rPr lang="en-US" dirty="0"/>
            </a:br>
            <a:endParaRPr lang="en-US" dirty="0"/>
          </a:p>
          <a:p>
            <a:r>
              <a:rPr lang="en-US" dirty="0"/>
              <a:t>Chronic air pollution exposure may increase  risk for developing Alzheimer’s and other dementia</a:t>
            </a:r>
          </a:p>
          <a:p>
            <a:endParaRPr lang="en-US" dirty="0"/>
          </a:p>
        </p:txBody>
      </p:sp>
    </p:spTree>
    <p:extLst>
      <p:ext uri="{BB962C8B-B14F-4D97-AF65-F5344CB8AC3E}">
        <p14:creationId xmlns:p14="http://schemas.microsoft.com/office/powerpoint/2010/main" val="585377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B003F2-937C-455E-81EB-DADAF6D46383}"/>
              </a:ext>
            </a:extLst>
          </p:cNvPr>
          <p:cNvSpPr>
            <a:spLocks noGrp="1"/>
          </p:cNvSpPr>
          <p:nvPr>
            <p:ph type="title"/>
          </p:nvPr>
        </p:nvSpPr>
        <p:spPr/>
        <p:txBody>
          <a:bodyPr/>
          <a:lstStyle/>
          <a:p>
            <a:r>
              <a:rPr lang="en-US" dirty="0"/>
              <a:t>Prematurity and Low Infant Birth Weight</a:t>
            </a:r>
          </a:p>
        </p:txBody>
      </p:sp>
      <p:sp>
        <p:nvSpPr>
          <p:cNvPr id="6" name="Content Placeholder 5">
            <a:extLst>
              <a:ext uri="{FF2B5EF4-FFF2-40B4-BE49-F238E27FC236}">
                <a16:creationId xmlns:a16="http://schemas.microsoft.com/office/drawing/2014/main" id="{E816CAD5-6816-4816-B7F1-A570DFC14BE7}"/>
              </a:ext>
            </a:extLst>
          </p:cNvPr>
          <p:cNvSpPr>
            <a:spLocks noGrp="1"/>
          </p:cNvSpPr>
          <p:nvPr>
            <p:ph idx="1"/>
          </p:nvPr>
        </p:nvSpPr>
        <p:spPr>
          <a:xfrm>
            <a:off x="228600" y="2035580"/>
            <a:ext cx="3375025" cy="2736360"/>
          </a:xfrm>
        </p:spPr>
        <p:txBody>
          <a:bodyPr>
            <a:normAutofit fontScale="85000" lnSpcReduction="10000"/>
          </a:bodyPr>
          <a:lstStyle/>
          <a:p>
            <a:r>
              <a:rPr lang="en-US" dirty="0"/>
              <a:t>Introduction of EZ PASS led to 10.8% reduction of prematurity and 11.8% reduction of low birth weight within 2 km of the toll plaza</a:t>
            </a:r>
            <a:br>
              <a:rPr lang="en-US" dirty="0"/>
            </a:br>
            <a:endParaRPr lang="en-US" dirty="0"/>
          </a:p>
          <a:p>
            <a:r>
              <a:rPr lang="en-US" dirty="0"/>
              <a:t>Decreased CO and NO</a:t>
            </a:r>
            <a:r>
              <a:rPr lang="en-US" baseline="-25000" dirty="0"/>
              <a:t>x</a:t>
            </a:r>
            <a:endParaRPr lang="en-US" dirty="0"/>
          </a:p>
        </p:txBody>
      </p:sp>
      <p:pic>
        <p:nvPicPr>
          <p:cNvPr id="5" name="Picture 4">
            <a:extLst>
              <a:ext uri="{FF2B5EF4-FFF2-40B4-BE49-F238E27FC236}">
                <a16:creationId xmlns:a16="http://schemas.microsoft.com/office/drawing/2014/main" id="{C518FBC9-A1EC-4E6C-98A7-CA7530A32DB6}"/>
              </a:ext>
            </a:extLst>
          </p:cNvPr>
          <p:cNvPicPr>
            <a:picLocks noChangeAspect="1"/>
          </p:cNvPicPr>
          <p:nvPr/>
        </p:nvPicPr>
        <p:blipFill>
          <a:blip r:embed="rId2"/>
          <a:stretch>
            <a:fillRect/>
          </a:stretch>
        </p:blipFill>
        <p:spPr>
          <a:xfrm>
            <a:off x="4038600" y="1905000"/>
            <a:ext cx="4991533" cy="3497883"/>
          </a:xfrm>
          <a:prstGeom prst="rect">
            <a:avLst/>
          </a:prstGeom>
        </p:spPr>
      </p:pic>
      <p:sp>
        <p:nvSpPr>
          <p:cNvPr id="7" name="TextBox 6">
            <a:extLst>
              <a:ext uri="{FF2B5EF4-FFF2-40B4-BE49-F238E27FC236}">
                <a16:creationId xmlns:a16="http://schemas.microsoft.com/office/drawing/2014/main" id="{5CD29997-246B-4990-A680-B3337EE2D8D9}"/>
              </a:ext>
            </a:extLst>
          </p:cNvPr>
          <p:cNvSpPr txBox="1"/>
          <p:nvPr/>
        </p:nvSpPr>
        <p:spPr>
          <a:xfrm>
            <a:off x="1866900" y="5838263"/>
            <a:ext cx="5410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Palatino Linotype"/>
                <a:ea typeface="+mn-ea"/>
                <a:cs typeface="+mn-cs"/>
              </a:rPr>
              <a:t>Interventions matter to health</a:t>
            </a:r>
          </a:p>
        </p:txBody>
      </p:sp>
    </p:spTree>
    <p:extLst>
      <p:ext uri="{BB962C8B-B14F-4D97-AF65-F5344CB8AC3E}">
        <p14:creationId xmlns:p14="http://schemas.microsoft.com/office/powerpoint/2010/main" val="284288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6237-8FCA-C73C-6F9D-745C602AA5C7}"/>
              </a:ext>
            </a:extLst>
          </p:cNvPr>
          <p:cNvSpPr>
            <a:spLocks noGrp="1"/>
          </p:cNvSpPr>
          <p:nvPr>
            <p:ph type="title"/>
          </p:nvPr>
        </p:nvSpPr>
        <p:spPr>
          <a:xfrm>
            <a:off x="457200" y="0"/>
            <a:ext cx="8229600" cy="1600200"/>
          </a:xfrm>
        </p:spPr>
        <p:txBody>
          <a:bodyPr anchor="b">
            <a:normAutofit/>
          </a:bodyPr>
          <a:lstStyle/>
          <a:p>
            <a:r>
              <a:rPr lang="en-US" dirty="0"/>
              <a:t>Air Pollution in Georgia</a:t>
            </a:r>
          </a:p>
        </p:txBody>
      </p:sp>
      <p:pic>
        <p:nvPicPr>
          <p:cNvPr id="3" name="Picture 2">
            <a:extLst>
              <a:ext uri="{FF2B5EF4-FFF2-40B4-BE49-F238E27FC236}">
                <a16:creationId xmlns:a16="http://schemas.microsoft.com/office/drawing/2014/main" id="{603605A9-1E5E-E637-31FE-CAE324A7455F}"/>
              </a:ext>
            </a:extLst>
          </p:cNvPr>
          <p:cNvPicPr>
            <a:picLocks noChangeAspect="1"/>
          </p:cNvPicPr>
          <p:nvPr/>
        </p:nvPicPr>
        <p:blipFill>
          <a:blip r:embed="rId2"/>
          <a:stretch>
            <a:fillRect/>
          </a:stretch>
        </p:blipFill>
        <p:spPr>
          <a:xfrm>
            <a:off x="457487" y="1600200"/>
            <a:ext cx="8229025" cy="4525963"/>
          </a:xfrm>
          <a:prstGeom prst="rect">
            <a:avLst/>
          </a:prstGeom>
          <a:noFill/>
        </p:spPr>
      </p:pic>
    </p:spTree>
    <p:extLst>
      <p:ext uri="{BB962C8B-B14F-4D97-AF65-F5344CB8AC3E}">
        <p14:creationId xmlns:p14="http://schemas.microsoft.com/office/powerpoint/2010/main" val="2627673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98" y="348941"/>
            <a:ext cx="9073352" cy="628650"/>
          </a:xfrm>
        </p:spPr>
        <p:txBody>
          <a:bodyPr/>
          <a:lstStyle/>
          <a:p>
            <a:r>
              <a:rPr lang="en-US" sz="2700" dirty="0"/>
              <a:t>Primary Sources of Air Pollution in Georgia </a:t>
            </a:r>
            <a:br>
              <a:rPr lang="en-US" sz="2700" dirty="0"/>
            </a:br>
            <a:endParaRPr lang="en-US" sz="2700" dirty="0"/>
          </a:p>
        </p:txBody>
      </p:sp>
      <p:pic>
        <p:nvPicPr>
          <p:cNvPr id="3074" name="Picture 2">
            <a:extLst>
              <a:ext uri="{FF2B5EF4-FFF2-40B4-BE49-F238E27FC236}">
                <a16:creationId xmlns:a16="http://schemas.microsoft.com/office/drawing/2014/main" id="{74F291D8-DFA0-E797-102A-B830471D8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71500"/>
            <a:ext cx="731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1850E3-231E-617A-C016-8773E25FFE11}"/>
              </a:ext>
            </a:extLst>
          </p:cNvPr>
          <p:cNvSpPr/>
          <p:nvPr/>
        </p:nvSpPr>
        <p:spPr bwMode="auto">
          <a:xfrm>
            <a:off x="2619375" y="742950"/>
            <a:ext cx="3267075" cy="1285875"/>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3419647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98" y="348941"/>
            <a:ext cx="9073352" cy="628650"/>
          </a:xfrm>
        </p:spPr>
        <p:txBody>
          <a:bodyPr/>
          <a:lstStyle/>
          <a:p>
            <a:r>
              <a:rPr lang="en-US" sz="2700" dirty="0"/>
              <a:t>Primary Sources of Air Pollution in Georgia </a:t>
            </a:r>
            <a:br>
              <a:rPr lang="en-US" sz="2700" dirty="0"/>
            </a:br>
            <a:endParaRPr lang="en-US" sz="2700" dirty="0"/>
          </a:p>
        </p:txBody>
      </p:sp>
      <p:pic>
        <p:nvPicPr>
          <p:cNvPr id="3074" name="Picture 2">
            <a:extLst>
              <a:ext uri="{FF2B5EF4-FFF2-40B4-BE49-F238E27FC236}">
                <a16:creationId xmlns:a16="http://schemas.microsoft.com/office/drawing/2014/main" id="{74F291D8-DFA0-E797-102A-B830471D8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71500"/>
            <a:ext cx="7315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66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190C-3A67-71C2-8178-BB4EC25CCC82}"/>
              </a:ext>
            </a:extLst>
          </p:cNvPr>
          <p:cNvSpPr>
            <a:spLocks noGrp="1"/>
          </p:cNvSpPr>
          <p:nvPr>
            <p:ph type="title"/>
          </p:nvPr>
        </p:nvSpPr>
        <p:spPr/>
        <p:txBody>
          <a:bodyPr/>
          <a:lstStyle/>
          <a:p>
            <a:r>
              <a:rPr lang="en-US" dirty="0"/>
              <a:t>Port of Savannah</a:t>
            </a:r>
          </a:p>
        </p:txBody>
      </p:sp>
      <p:sp>
        <p:nvSpPr>
          <p:cNvPr id="3" name="Content Placeholder 2">
            <a:extLst>
              <a:ext uri="{FF2B5EF4-FFF2-40B4-BE49-F238E27FC236}">
                <a16:creationId xmlns:a16="http://schemas.microsoft.com/office/drawing/2014/main" id="{3F9EF199-923A-1402-D916-4DB1CFE0191B}"/>
              </a:ext>
            </a:extLst>
          </p:cNvPr>
          <p:cNvSpPr>
            <a:spLocks noGrp="1"/>
          </p:cNvSpPr>
          <p:nvPr>
            <p:ph idx="1"/>
          </p:nvPr>
        </p:nvSpPr>
        <p:spPr>
          <a:xfrm>
            <a:off x="291429" y="1027484"/>
            <a:ext cx="3832224" cy="474202"/>
          </a:xfrm>
        </p:spPr>
        <p:txBody>
          <a:bodyPr/>
          <a:lstStyle/>
          <a:p>
            <a:pPr marL="0" indent="0">
              <a:buNone/>
            </a:pPr>
            <a:r>
              <a:rPr lang="en-US" sz="1800" b="0" i="0" dirty="0">
                <a:solidFill>
                  <a:srgbClr val="374151"/>
                </a:solidFill>
                <a:effectLst/>
                <a:latin typeface="Söhne"/>
              </a:rPr>
              <a:t>The Port of Savannah is one of the largest and busiest seaports in the United States.</a:t>
            </a:r>
            <a:endParaRPr lang="en-US" sz="1800" dirty="0"/>
          </a:p>
        </p:txBody>
      </p:sp>
      <p:pic>
        <p:nvPicPr>
          <p:cNvPr id="1032" name="Picture 8" descr="More growth for Savannah ports - Coastal Courier">
            <a:extLst>
              <a:ext uri="{FF2B5EF4-FFF2-40B4-BE49-F238E27FC236}">
                <a16:creationId xmlns:a16="http://schemas.microsoft.com/office/drawing/2014/main" id="{BA6F6BBE-6DE7-14B0-B503-7E14E8CC9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051" y="913184"/>
            <a:ext cx="5018088" cy="3343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ntral Port Logistics Center at Savannah">
            <a:extLst>
              <a:ext uri="{FF2B5EF4-FFF2-40B4-BE49-F238E27FC236}">
                <a16:creationId xmlns:a16="http://schemas.microsoft.com/office/drawing/2014/main" id="{844D1495-B31A-3E66-7961-115386CC1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69" y="3106455"/>
            <a:ext cx="4840265" cy="309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09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C7B9-4610-26F8-D02C-9EC01E09CD4A}"/>
              </a:ext>
            </a:extLst>
          </p:cNvPr>
          <p:cNvSpPr>
            <a:spLocks noGrp="1"/>
          </p:cNvSpPr>
          <p:nvPr>
            <p:ph type="title"/>
          </p:nvPr>
        </p:nvSpPr>
        <p:spPr>
          <a:xfrm>
            <a:off x="487985" y="105919"/>
            <a:ext cx="8520113" cy="558800"/>
          </a:xfrm>
        </p:spPr>
        <p:txBody>
          <a:bodyPr/>
          <a:lstStyle/>
          <a:p>
            <a:r>
              <a:rPr lang="en-US" dirty="0"/>
              <a:t>Air Pollution from Ships and Ports</a:t>
            </a:r>
          </a:p>
        </p:txBody>
      </p:sp>
      <p:graphicFrame>
        <p:nvGraphicFramePr>
          <p:cNvPr id="4" name="Diagram 3">
            <a:extLst>
              <a:ext uri="{FF2B5EF4-FFF2-40B4-BE49-F238E27FC236}">
                <a16:creationId xmlns:a16="http://schemas.microsoft.com/office/drawing/2014/main" id="{0C4557A3-817E-19EB-B725-C18A68085DE1}"/>
              </a:ext>
            </a:extLst>
          </p:cNvPr>
          <p:cNvGraphicFramePr/>
          <p:nvPr>
            <p:extLst>
              <p:ext uri="{D42A27DB-BD31-4B8C-83A1-F6EECF244321}">
                <p14:modId xmlns:p14="http://schemas.microsoft.com/office/powerpoint/2010/main" val="2539891801"/>
              </p:ext>
            </p:extLst>
          </p:nvPr>
        </p:nvGraphicFramePr>
        <p:xfrm>
          <a:off x="-504825" y="1122362"/>
          <a:ext cx="6579565" cy="4613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How Do Ports Affect Air Quality? Air Quality Monitoring">
            <a:extLst>
              <a:ext uri="{FF2B5EF4-FFF2-40B4-BE49-F238E27FC236}">
                <a16:creationId xmlns:a16="http://schemas.microsoft.com/office/drawing/2014/main" id="{9ECCD23E-ED45-1936-098F-6115389D7B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6388" y="3738563"/>
            <a:ext cx="3442402"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872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C7B9-4610-26F8-D02C-9EC01E09CD4A}"/>
              </a:ext>
            </a:extLst>
          </p:cNvPr>
          <p:cNvSpPr>
            <a:spLocks noGrp="1"/>
          </p:cNvSpPr>
          <p:nvPr>
            <p:ph type="title"/>
          </p:nvPr>
        </p:nvSpPr>
        <p:spPr>
          <a:xfrm>
            <a:off x="487985" y="105919"/>
            <a:ext cx="8520113" cy="558800"/>
          </a:xfrm>
        </p:spPr>
        <p:txBody>
          <a:bodyPr/>
          <a:lstStyle/>
          <a:p>
            <a:r>
              <a:rPr lang="en-US" dirty="0"/>
              <a:t>Air Pollution from Ships and Ports</a:t>
            </a:r>
          </a:p>
        </p:txBody>
      </p:sp>
      <p:graphicFrame>
        <p:nvGraphicFramePr>
          <p:cNvPr id="4" name="Diagram 3">
            <a:extLst>
              <a:ext uri="{FF2B5EF4-FFF2-40B4-BE49-F238E27FC236}">
                <a16:creationId xmlns:a16="http://schemas.microsoft.com/office/drawing/2014/main" id="{0C4557A3-817E-19EB-B725-C18A68085DE1}"/>
              </a:ext>
            </a:extLst>
          </p:cNvPr>
          <p:cNvGraphicFramePr/>
          <p:nvPr>
            <p:extLst>
              <p:ext uri="{D42A27DB-BD31-4B8C-83A1-F6EECF244321}">
                <p14:modId xmlns:p14="http://schemas.microsoft.com/office/powerpoint/2010/main" val="975346154"/>
              </p:ext>
            </p:extLst>
          </p:nvPr>
        </p:nvGraphicFramePr>
        <p:xfrm>
          <a:off x="-504825" y="1122362"/>
          <a:ext cx="6579565" cy="4613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7F759D4-8CB6-2740-4DE8-41A6716829FC}"/>
              </a:ext>
            </a:extLst>
          </p:cNvPr>
          <p:cNvSpPr txBox="1"/>
          <p:nvPr/>
        </p:nvSpPr>
        <p:spPr>
          <a:xfrm>
            <a:off x="5414963" y="1122362"/>
            <a:ext cx="3205162" cy="1815882"/>
          </a:xfrm>
          <a:prstGeom prst="rect">
            <a:avLst/>
          </a:prstGeom>
          <a:noFill/>
        </p:spPr>
        <p:txBody>
          <a:bodyPr wrap="square">
            <a:spAutoFit/>
          </a:bodyPr>
          <a:lstStyle/>
          <a:p>
            <a:pPr marL="0" indent="0" algn="l">
              <a:buNone/>
            </a:pPr>
            <a:r>
              <a:rPr lang="en-US" b="1" i="0" dirty="0">
                <a:solidFill>
                  <a:srgbClr val="374151"/>
                </a:solidFill>
                <a:effectLst/>
                <a:latin typeface="Söhne"/>
              </a:rPr>
              <a:t>Ship Emissions:</a:t>
            </a:r>
            <a:r>
              <a:rPr lang="en-US" b="0" i="0" dirty="0">
                <a:solidFill>
                  <a:srgbClr val="374151"/>
                </a:solidFill>
                <a:effectLst/>
                <a:latin typeface="Söhne"/>
              </a:rPr>
              <a:t> Ships at seaports typically rely on diesel engines, which emit pollutants such as sulfur dioxide (SO2), nitrogen oxides (NOx), particulate matter (PM), and volatile organic compounds (VOCs). These emissions can contribute to poor air quality in and around the port area.</a:t>
            </a:r>
          </a:p>
        </p:txBody>
      </p:sp>
      <p:pic>
        <p:nvPicPr>
          <p:cNvPr id="3" name="Picture 2" descr="How Do Ports Affect Air Quality? Air Quality Monitoring">
            <a:extLst>
              <a:ext uri="{FF2B5EF4-FFF2-40B4-BE49-F238E27FC236}">
                <a16:creationId xmlns:a16="http://schemas.microsoft.com/office/drawing/2014/main" id="{4A743965-BDB0-DE0F-1077-2FEA453B10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6388" y="3738563"/>
            <a:ext cx="3442402"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013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2E49B-CBF3-4340-B290-9678815B122F}"/>
              </a:ext>
            </a:extLst>
          </p:cNvPr>
          <p:cNvSpPr>
            <a:spLocks noGrp="1"/>
          </p:cNvSpPr>
          <p:nvPr>
            <p:ph type="title"/>
          </p:nvPr>
        </p:nvSpPr>
        <p:spPr/>
        <p:txBody>
          <a:bodyPr/>
          <a:lstStyle/>
          <a:p>
            <a:r>
              <a:rPr lang="en-US" dirty="0"/>
              <a:t>What is Air Pollution?</a:t>
            </a:r>
          </a:p>
        </p:txBody>
      </p:sp>
      <p:pic>
        <p:nvPicPr>
          <p:cNvPr id="2050" name="Picture 2" descr="acid rain: damaged trees in the Great Smoky Mountains">
            <a:extLst>
              <a:ext uri="{FF2B5EF4-FFF2-40B4-BE49-F238E27FC236}">
                <a16:creationId xmlns:a16="http://schemas.microsoft.com/office/drawing/2014/main" id="{153BE417-B23B-4636-9F43-2CB808F9C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429000"/>
            <a:ext cx="3137647"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376D802-9BC8-43CA-8192-F10BFE281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707195"/>
            <a:ext cx="5562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a:extLst>
              <a:ext uri="{FF2B5EF4-FFF2-40B4-BE49-F238E27FC236}">
                <a16:creationId xmlns:a16="http://schemas.microsoft.com/office/drawing/2014/main" id="{EA663D7D-E504-F714-2063-3A5FE60B48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2386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C7B9-4610-26F8-D02C-9EC01E09CD4A}"/>
              </a:ext>
            </a:extLst>
          </p:cNvPr>
          <p:cNvSpPr>
            <a:spLocks noGrp="1"/>
          </p:cNvSpPr>
          <p:nvPr>
            <p:ph type="title"/>
          </p:nvPr>
        </p:nvSpPr>
        <p:spPr>
          <a:xfrm>
            <a:off x="487985" y="105919"/>
            <a:ext cx="8520113" cy="558800"/>
          </a:xfrm>
        </p:spPr>
        <p:txBody>
          <a:bodyPr/>
          <a:lstStyle/>
          <a:p>
            <a:r>
              <a:rPr lang="en-US" dirty="0"/>
              <a:t>Air Pollution from Ships and Ports</a:t>
            </a:r>
          </a:p>
        </p:txBody>
      </p:sp>
      <p:graphicFrame>
        <p:nvGraphicFramePr>
          <p:cNvPr id="4" name="Diagram 3">
            <a:extLst>
              <a:ext uri="{FF2B5EF4-FFF2-40B4-BE49-F238E27FC236}">
                <a16:creationId xmlns:a16="http://schemas.microsoft.com/office/drawing/2014/main" id="{0C4557A3-817E-19EB-B725-C18A68085DE1}"/>
              </a:ext>
            </a:extLst>
          </p:cNvPr>
          <p:cNvGraphicFramePr/>
          <p:nvPr>
            <p:extLst>
              <p:ext uri="{D42A27DB-BD31-4B8C-83A1-F6EECF244321}">
                <p14:modId xmlns:p14="http://schemas.microsoft.com/office/powerpoint/2010/main" val="3174634402"/>
              </p:ext>
            </p:extLst>
          </p:nvPr>
        </p:nvGraphicFramePr>
        <p:xfrm>
          <a:off x="-504825" y="1122362"/>
          <a:ext cx="6579565" cy="4613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7F759D4-8CB6-2740-4DE8-41A6716829FC}"/>
              </a:ext>
            </a:extLst>
          </p:cNvPr>
          <p:cNvSpPr txBox="1"/>
          <p:nvPr/>
        </p:nvSpPr>
        <p:spPr>
          <a:xfrm>
            <a:off x="5424488" y="1122362"/>
            <a:ext cx="3205162" cy="1384995"/>
          </a:xfrm>
          <a:prstGeom prst="rect">
            <a:avLst/>
          </a:prstGeom>
          <a:noFill/>
        </p:spPr>
        <p:txBody>
          <a:bodyPr wrap="square">
            <a:spAutoFit/>
          </a:bodyPr>
          <a:lstStyle/>
          <a:p>
            <a:pPr marL="0" indent="0" algn="l">
              <a:buNone/>
            </a:pPr>
            <a:r>
              <a:rPr lang="en-US" b="1" i="0" dirty="0">
                <a:solidFill>
                  <a:srgbClr val="374151"/>
                </a:solidFill>
                <a:effectLst/>
                <a:latin typeface="Söhne"/>
              </a:rPr>
              <a:t>Cargo Handling Equipment:</a:t>
            </a:r>
            <a:r>
              <a:rPr lang="en-US" b="0" i="0" dirty="0">
                <a:solidFill>
                  <a:srgbClr val="374151"/>
                </a:solidFill>
                <a:effectLst/>
                <a:latin typeface="Söhne"/>
              </a:rPr>
              <a:t> The use of heavy machinery, such as cranes, forklifts, and trucks, for cargo handling operations can generate emissions of diesel particulate matter and other pollutants.</a:t>
            </a:r>
          </a:p>
        </p:txBody>
      </p:sp>
      <p:pic>
        <p:nvPicPr>
          <p:cNvPr id="3" name="Picture 2" descr="How Do Ports Affect Air Quality? Air Quality Monitoring">
            <a:extLst>
              <a:ext uri="{FF2B5EF4-FFF2-40B4-BE49-F238E27FC236}">
                <a16:creationId xmlns:a16="http://schemas.microsoft.com/office/drawing/2014/main" id="{F92CB1FA-3F94-4235-F78B-694DEBCFF0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6388" y="3738563"/>
            <a:ext cx="3442402"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91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C7B9-4610-26F8-D02C-9EC01E09CD4A}"/>
              </a:ext>
            </a:extLst>
          </p:cNvPr>
          <p:cNvSpPr>
            <a:spLocks noGrp="1"/>
          </p:cNvSpPr>
          <p:nvPr>
            <p:ph type="title"/>
          </p:nvPr>
        </p:nvSpPr>
        <p:spPr>
          <a:xfrm>
            <a:off x="487985" y="105919"/>
            <a:ext cx="8520113" cy="558800"/>
          </a:xfrm>
        </p:spPr>
        <p:txBody>
          <a:bodyPr/>
          <a:lstStyle/>
          <a:p>
            <a:r>
              <a:rPr lang="en-US" dirty="0"/>
              <a:t>Air Pollution from Ships and Ports</a:t>
            </a:r>
          </a:p>
        </p:txBody>
      </p:sp>
      <p:graphicFrame>
        <p:nvGraphicFramePr>
          <p:cNvPr id="4" name="Diagram 3">
            <a:extLst>
              <a:ext uri="{FF2B5EF4-FFF2-40B4-BE49-F238E27FC236}">
                <a16:creationId xmlns:a16="http://schemas.microsoft.com/office/drawing/2014/main" id="{0C4557A3-817E-19EB-B725-C18A68085DE1}"/>
              </a:ext>
            </a:extLst>
          </p:cNvPr>
          <p:cNvGraphicFramePr/>
          <p:nvPr>
            <p:extLst>
              <p:ext uri="{D42A27DB-BD31-4B8C-83A1-F6EECF244321}">
                <p14:modId xmlns:p14="http://schemas.microsoft.com/office/powerpoint/2010/main" val="1536925800"/>
              </p:ext>
            </p:extLst>
          </p:nvPr>
        </p:nvGraphicFramePr>
        <p:xfrm>
          <a:off x="-504825" y="1122362"/>
          <a:ext cx="6579565" cy="4613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A69204E-CA94-0D1D-4C76-79425FFC04B8}"/>
              </a:ext>
            </a:extLst>
          </p:cNvPr>
          <p:cNvSpPr txBox="1"/>
          <p:nvPr/>
        </p:nvSpPr>
        <p:spPr>
          <a:xfrm>
            <a:off x="5453063" y="1122362"/>
            <a:ext cx="3262312" cy="1169551"/>
          </a:xfrm>
          <a:prstGeom prst="rect">
            <a:avLst/>
          </a:prstGeom>
          <a:noFill/>
        </p:spPr>
        <p:txBody>
          <a:bodyPr wrap="square">
            <a:spAutoFit/>
          </a:bodyPr>
          <a:lstStyle/>
          <a:p>
            <a:pPr marL="0" indent="0" algn="l">
              <a:buNone/>
            </a:pPr>
            <a:r>
              <a:rPr lang="en-US" b="1" i="0" dirty="0">
                <a:solidFill>
                  <a:srgbClr val="374151"/>
                </a:solidFill>
                <a:effectLst/>
                <a:latin typeface="Söhne"/>
              </a:rPr>
              <a:t>Vessel Traffic:</a:t>
            </a:r>
            <a:r>
              <a:rPr lang="en-US" b="0" i="0" dirty="0">
                <a:solidFill>
                  <a:srgbClr val="374151"/>
                </a:solidFill>
                <a:effectLst/>
                <a:latin typeface="Söhne"/>
              </a:rPr>
              <a:t> Seaports with high levels of vessel traffic can experience increased emissions from idling ships waiting to load or unload cargo. This can lead to localized air quality issues.</a:t>
            </a:r>
          </a:p>
        </p:txBody>
      </p:sp>
      <p:pic>
        <p:nvPicPr>
          <p:cNvPr id="6" name="Picture 2" descr="How Do Ports Affect Air Quality? Air Quality Monitoring">
            <a:extLst>
              <a:ext uri="{FF2B5EF4-FFF2-40B4-BE49-F238E27FC236}">
                <a16:creationId xmlns:a16="http://schemas.microsoft.com/office/drawing/2014/main" id="{96FCC518-D00E-73CB-A6D9-B850802251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6388" y="3738563"/>
            <a:ext cx="3442402"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240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C7B9-4610-26F8-D02C-9EC01E09CD4A}"/>
              </a:ext>
            </a:extLst>
          </p:cNvPr>
          <p:cNvSpPr>
            <a:spLocks noGrp="1"/>
          </p:cNvSpPr>
          <p:nvPr>
            <p:ph type="title"/>
          </p:nvPr>
        </p:nvSpPr>
        <p:spPr>
          <a:xfrm>
            <a:off x="487985" y="105919"/>
            <a:ext cx="8520113" cy="558800"/>
          </a:xfrm>
        </p:spPr>
        <p:txBody>
          <a:bodyPr/>
          <a:lstStyle/>
          <a:p>
            <a:r>
              <a:rPr lang="en-US" dirty="0"/>
              <a:t>Air Pollution from Ships and Ports</a:t>
            </a:r>
          </a:p>
        </p:txBody>
      </p:sp>
      <p:graphicFrame>
        <p:nvGraphicFramePr>
          <p:cNvPr id="4" name="Diagram 3">
            <a:extLst>
              <a:ext uri="{FF2B5EF4-FFF2-40B4-BE49-F238E27FC236}">
                <a16:creationId xmlns:a16="http://schemas.microsoft.com/office/drawing/2014/main" id="{0C4557A3-817E-19EB-B725-C18A68085DE1}"/>
              </a:ext>
            </a:extLst>
          </p:cNvPr>
          <p:cNvGraphicFramePr/>
          <p:nvPr>
            <p:extLst>
              <p:ext uri="{D42A27DB-BD31-4B8C-83A1-F6EECF244321}">
                <p14:modId xmlns:p14="http://schemas.microsoft.com/office/powerpoint/2010/main" val="2723416451"/>
              </p:ext>
            </p:extLst>
          </p:nvPr>
        </p:nvGraphicFramePr>
        <p:xfrm>
          <a:off x="-504825" y="1122362"/>
          <a:ext cx="6579565" cy="4613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52057F50-59C9-C1F9-AFE8-B25FFA48552A}"/>
              </a:ext>
            </a:extLst>
          </p:cNvPr>
          <p:cNvSpPr txBox="1"/>
          <p:nvPr/>
        </p:nvSpPr>
        <p:spPr>
          <a:xfrm>
            <a:off x="5405438" y="1285072"/>
            <a:ext cx="3481387" cy="1169551"/>
          </a:xfrm>
          <a:prstGeom prst="rect">
            <a:avLst/>
          </a:prstGeom>
          <a:noFill/>
        </p:spPr>
        <p:txBody>
          <a:bodyPr wrap="square">
            <a:spAutoFit/>
          </a:bodyPr>
          <a:lstStyle/>
          <a:p>
            <a:pPr marL="0" indent="0" algn="l">
              <a:buNone/>
            </a:pPr>
            <a:r>
              <a:rPr lang="en-US" b="1" i="0" dirty="0">
                <a:solidFill>
                  <a:srgbClr val="374151"/>
                </a:solidFill>
                <a:effectLst/>
                <a:latin typeface="Söhne"/>
              </a:rPr>
              <a:t>Fuel Storage and Transfer:</a:t>
            </a:r>
            <a:r>
              <a:rPr lang="en-US" b="0" i="0" dirty="0">
                <a:solidFill>
                  <a:srgbClr val="374151"/>
                </a:solidFill>
                <a:effectLst/>
                <a:latin typeface="Söhne"/>
              </a:rPr>
              <a:t> Seaports often store large quantities of fuels for ships and other vehicles. The transfer and storage of fuels can lead to emissions of volatile organic compounds (VOCs) and other pollutants.</a:t>
            </a:r>
          </a:p>
        </p:txBody>
      </p:sp>
      <p:pic>
        <p:nvPicPr>
          <p:cNvPr id="6" name="Picture 2" descr="How Do Ports Affect Air Quality? Air Quality Monitoring">
            <a:extLst>
              <a:ext uri="{FF2B5EF4-FFF2-40B4-BE49-F238E27FC236}">
                <a16:creationId xmlns:a16="http://schemas.microsoft.com/office/drawing/2014/main" id="{306ABD08-8146-B00B-E649-CCCDD40925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6388" y="3738563"/>
            <a:ext cx="3442402"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70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C7B9-4610-26F8-D02C-9EC01E09CD4A}"/>
              </a:ext>
            </a:extLst>
          </p:cNvPr>
          <p:cNvSpPr>
            <a:spLocks noGrp="1"/>
          </p:cNvSpPr>
          <p:nvPr>
            <p:ph type="title"/>
          </p:nvPr>
        </p:nvSpPr>
        <p:spPr>
          <a:xfrm>
            <a:off x="487985" y="105919"/>
            <a:ext cx="8520113" cy="558800"/>
          </a:xfrm>
        </p:spPr>
        <p:txBody>
          <a:bodyPr/>
          <a:lstStyle/>
          <a:p>
            <a:r>
              <a:rPr lang="en-US" dirty="0"/>
              <a:t>Air Pollution from Ships and Ports</a:t>
            </a:r>
          </a:p>
        </p:txBody>
      </p:sp>
      <p:graphicFrame>
        <p:nvGraphicFramePr>
          <p:cNvPr id="4" name="Diagram 3">
            <a:extLst>
              <a:ext uri="{FF2B5EF4-FFF2-40B4-BE49-F238E27FC236}">
                <a16:creationId xmlns:a16="http://schemas.microsoft.com/office/drawing/2014/main" id="{0C4557A3-817E-19EB-B725-C18A68085DE1}"/>
              </a:ext>
            </a:extLst>
          </p:cNvPr>
          <p:cNvGraphicFramePr/>
          <p:nvPr>
            <p:extLst>
              <p:ext uri="{D42A27DB-BD31-4B8C-83A1-F6EECF244321}">
                <p14:modId xmlns:p14="http://schemas.microsoft.com/office/powerpoint/2010/main" val="16963562"/>
              </p:ext>
            </p:extLst>
          </p:nvPr>
        </p:nvGraphicFramePr>
        <p:xfrm>
          <a:off x="-504825" y="1122362"/>
          <a:ext cx="6579565" cy="4613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70328F9-3E30-1446-D164-E4959864517A}"/>
              </a:ext>
            </a:extLst>
          </p:cNvPr>
          <p:cNvSpPr txBox="1"/>
          <p:nvPr/>
        </p:nvSpPr>
        <p:spPr>
          <a:xfrm>
            <a:off x="5395913" y="1230868"/>
            <a:ext cx="3452812" cy="1169551"/>
          </a:xfrm>
          <a:prstGeom prst="rect">
            <a:avLst/>
          </a:prstGeom>
          <a:noFill/>
        </p:spPr>
        <p:txBody>
          <a:bodyPr wrap="square">
            <a:spAutoFit/>
          </a:bodyPr>
          <a:lstStyle/>
          <a:p>
            <a:pPr marL="0" indent="0" algn="l">
              <a:buNone/>
            </a:pPr>
            <a:r>
              <a:rPr lang="en-US" b="1" i="0" dirty="0">
                <a:solidFill>
                  <a:srgbClr val="374151"/>
                </a:solidFill>
                <a:effectLst/>
                <a:latin typeface="Söhne"/>
              </a:rPr>
              <a:t>Dust and Particulate Matter:</a:t>
            </a:r>
            <a:r>
              <a:rPr lang="en-US" b="0" i="0" dirty="0">
                <a:solidFill>
                  <a:srgbClr val="374151"/>
                </a:solidFill>
                <a:effectLst/>
                <a:latin typeface="Söhne"/>
              </a:rPr>
              <a:t> Cargo handling, storage, and transportation activities at seaports can generate dust and particulate matter, leading to air quality concerns in the vicinity.</a:t>
            </a:r>
          </a:p>
        </p:txBody>
      </p:sp>
      <p:pic>
        <p:nvPicPr>
          <p:cNvPr id="6" name="Picture 2" descr="How Do Ports Affect Air Quality? Air Quality Monitoring">
            <a:extLst>
              <a:ext uri="{FF2B5EF4-FFF2-40B4-BE49-F238E27FC236}">
                <a16:creationId xmlns:a16="http://schemas.microsoft.com/office/drawing/2014/main" id="{9C43BB05-99E6-6914-B0DB-B72CBDA8CB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6388" y="3738563"/>
            <a:ext cx="3442402"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34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C7B9-4610-26F8-D02C-9EC01E09CD4A}"/>
              </a:ext>
            </a:extLst>
          </p:cNvPr>
          <p:cNvSpPr>
            <a:spLocks noGrp="1"/>
          </p:cNvSpPr>
          <p:nvPr>
            <p:ph type="title"/>
          </p:nvPr>
        </p:nvSpPr>
        <p:spPr>
          <a:xfrm>
            <a:off x="454026" y="90488"/>
            <a:ext cx="8520113" cy="558800"/>
          </a:xfrm>
        </p:spPr>
        <p:txBody>
          <a:bodyPr wrap="square" anchor="b">
            <a:normAutofit/>
          </a:bodyPr>
          <a:lstStyle/>
          <a:p>
            <a:r>
              <a:rPr lang="en-US" dirty="0"/>
              <a:t>Air Pollution from Ships and Ports</a:t>
            </a:r>
          </a:p>
        </p:txBody>
      </p:sp>
      <p:sp>
        <p:nvSpPr>
          <p:cNvPr id="3" name="Content Placeholder 2">
            <a:extLst>
              <a:ext uri="{FF2B5EF4-FFF2-40B4-BE49-F238E27FC236}">
                <a16:creationId xmlns:a16="http://schemas.microsoft.com/office/drawing/2014/main" id="{DAB0FE31-D004-5C3B-99EC-2C59C7455ABB}"/>
              </a:ext>
            </a:extLst>
          </p:cNvPr>
          <p:cNvSpPr>
            <a:spLocks noGrp="1"/>
          </p:cNvSpPr>
          <p:nvPr>
            <p:ph sz="half" idx="1"/>
          </p:nvPr>
        </p:nvSpPr>
        <p:spPr>
          <a:xfrm>
            <a:off x="238125" y="1098550"/>
            <a:ext cx="3836988" cy="4660900"/>
          </a:xfrm>
        </p:spPr>
        <p:txBody>
          <a:bodyPr wrap="square" anchor="t">
            <a:normAutofit/>
          </a:bodyPr>
          <a:lstStyle/>
          <a:p>
            <a:pPr marL="0" indent="0">
              <a:buNone/>
            </a:pPr>
            <a:r>
              <a:rPr lang="en-US" b="1" i="0" dirty="0">
                <a:effectLst/>
              </a:rPr>
              <a:t>Port-Adjacent Communities:</a:t>
            </a:r>
            <a:r>
              <a:rPr lang="en-US" b="0" i="0" dirty="0">
                <a:effectLst/>
              </a:rPr>
              <a:t> The communities located near seaports may be at risk of exposure to higher levels of air pollutants. This can have adverse health effects, particularly for vulnerable populations such as children, the elderly, and individuals with pre-existing respiratory conditions.</a:t>
            </a:r>
          </a:p>
        </p:txBody>
      </p:sp>
      <p:pic>
        <p:nvPicPr>
          <p:cNvPr id="1026" name="Picture 2" descr="Figure 1">
            <a:extLst>
              <a:ext uri="{FF2B5EF4-FFF2-40B4-BE49-F238E27FC236}">
                <a16:creationId xmlns:a16="http://schemas.microsoft.com/office/drawing/2014/main" id="{AB65000D-2C2B-3720-49F8-C3AB65AAFD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75113" y="1306511"/>
            <a:ext cx="4741863" cy="4741863"/>
          </a:xfrm>
          <a:prstGeom prst="rect">
            <a:avLst/>
          </a:prstGeom>
          <a:solidFill>
            <a:srgbClr val="FFFFFF"/>
          </a:solidFill>
        </p:spPr>
      </p:pic>
    </p:spTree>
    <p:extLst>
      <p:ext uri="{BB962C8B-B14F-4D97-AF65-F5344CB8AC3E}">
        <p14:creationId xmlns:p14="http://schemas.microsoft.com/office/powerpoint/2010/main" val="940496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9370-24C4-2BEE-0131-B3F3D8F25916}"/>
              </a:ext>
            </a:extLst>
          </p:cNvPr>
          <p:cNvSpPr>
            <a:spLocks noGrp="1"/>
          </p:cNvSpPr>
          <p:nvPr>
            <p:ph type="title"/>
          </p:nvPr>
        </p:nvSpPr>
        <p:spPr>
          <a:xfrm>
            <a:off x="113663" y="0"/>
            <a:ext cx="5820411" cy="558800"/>
          </a:xfrm>
        </p:spPr>
        <p:txBody>
          <a:bodyPr/>
          <a:lstStyle/>
          <a:p>
            <a:r>
              <a:rPr lang="en-US" dirty="0"/>
              <a:t>Air pollution study from Georgia Tech</a:t>
            </a:r>
          </a:p>
        </p:txBody>
      </p:sp>
      <p:pic>
        <p:nvPicPr>
          <p:cNvPr id="6146" name="Picture 2" descr="&lt;p&gt;Cover of the Georgia Ports Authority Savannah air quality study.&lt;/p&gt;">
            <a:extLst>
              <a:ext uri="{FF2B5EF4-FFF2-40B4-BE49-F238E27FC236}">
                <a16:creationId xmlns:a16="http://schemas.microsoft.com/office/drawing/2014/main" id="{65637F83-E3CB-03D5-8845-670271555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64" y="787312"/>
            <a:ext cx="2715262" cy="25244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09E7BC-BB8A-1D0D-E4F8-90684268FDD8}"/>
              </a:ext>
            </a:extLst>
          </p:cNvPr>
          <p:cNvPicPr>
            <a:picLocks noChangeAspect="1"/>
          </p:cNvPicPr>
          <p:nvPr/>
        </p:nvPicPr>
        <p:blipFill>
          <a:blip r:embed="rId3"/>
          <a:stretch>
            <a:fillRect/>
          </a:stretch>
        </p:blipFill>
        <p:spPr>
          <a:xfrm>
            <a:off x="1848487" y="3429000"/>
            <a:ext cx="7181850" cy="2912107"/>
          </a:xfrm>
          <a:prstGeom prst="rect">
            <a:avLst/>
          </a:prstGeom>
          <a:ln>
            <a:solidFill>
              <a:schemeClr val="tx1"/>
            </a:solidFill>
          </a:ln>
        </p:spPr>
      </p:pic>
      <p:sp>
        <p:nvSpPr>
          <p:cNvPr id="8" name="TextBox 7">
            <a:extLst>
              <a:ext uri="{FF2B5EF4-FFF2-40B4-BE49-F238E27FC236}">
                <a16:creationId xmlns:a16="http://schemas.microsoft.com/office/drawing/2014/main" id="{6BF97DF7-6BC5-1404-A423-E7391CD83D82}"/>
              </a:ext>
            </a:extLst>
          </p:cNvPr>
          <p:cNvSpPr txBox="1"/>
          <p:nvPr/>
        </p:nvSpPr>
        <p:spPr>
          <a:xfrm>
            <a:off x="3201589" y="891600"/>
            <a:ext cx="5464969" cy="2031325"/>
          </a:xfrm>
          <a:prstGeom prst="rect">
            <a:avLst/>
          </a:prstGeom>
          <a:noFill/>
        </p:spPr>
        <p:txBody>
          <a:bodyPr wrap="square">
            <a:spAutoFit/>
          </a:bodyPr>
          <a:lstStyle/>
          <a:p>
            <a:r>
              <a:rPr lang="en-US" sz="1800" dirty="0"/>
              <a:t>Between 2002 and 2010:</a:t>
            </a:r>
          </a:p>
          <a:p>
            <a:endParaRPr lang="en-US" sz="1800" dirty="0"/>
          </a:p>
          <a:p>
            <a:r>
              <a:rPr lang="en-US" sz="1800" dirty="0"/>
              <a:t>Daily average emissions for ozone precursors (NOx and VOCs), carbon monoxide (CO), and ammonia (NH3) </a:t>
            </a:r>
            <a:r>
              <a:rPr lang="en-US" sz="1800" b="1" dirty="0"/>
              <a:t>increased</a:t>
            </a:r>
            <a:r>
              <a:rPr lang="en-US" sz="1800" dirty="0"/>
              <a:t>, while emissions of particulate matter (PM10 and PM2.5) and sulfur dioxide (SO2) </a:t>
            </a:r>
            <a:r>
              <a:rPr lang="en-US" sz="1800" b="1" dirty="0"/>
              <a:t>decreased</a:t>
            </a:r>
            <a:endParaRPr lang="en-US" sz="1800" dirty="0"/>
          </a:p>
        </p:txBody>
      </p:sp>
    </p:spTree>
    <p:extLst>
      <p:ext uri="{BB962C8B-B14F-4D97-AF65-F5344CB8AC3E}">
        <p14:creationId xmlns:p14="http://schemas.microsoft.com/office/powerpoint/2010/main" val="1681822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190C-3A67-71C2-8178-BB4EC25CCC82}"/>
              </a:ext>
            </a:extLst>
          </p:cNvPr>
          <p:cNvSpPr>
            <a:spLocks noGrp="1"/>
          </p:cNvSpPr>
          <p:nvPr>
            <p:ph type="title"/>
          </p:nvPr>
        </p:nvSpPr>
        <p:spPr>
          <a:xfrm>
            <a:off x="311943" y="0"/>
            <a:ext cx="8520113" cy="558800"/>
          </a:xfrm>
        </p:spPr>
        <p:txBody>
          <a:bodyPr/>
          <a:lstStyle/>
          <a:p>
            <a:r>
              <a:rPr lang="en-US" dirty="0"/>
              <a:t>Port of Savannah</a:t>
            </a:r>
          </a:p>
        </p:txBody>
      </p:sp>
      <p:sp>
        <p:nvSpPr>
          <p:cNvPr id="3" name="Content Placeholder 2">
            <a:extLst>
              <a:ext uri="{FF2B5EF4-FFF2-40B4-BE49-F238E27FC236}">
                <a16:creationId xmlns:a16="http://schemas.microsoft.com/office/drawing/2014/main" id="{3F9EF199-923A-1402-D916-4DB1CFE0191B}"/>
              </a:ext>
            </a:extLst>
          </p:cNvPr>
          <p:cNvSpPr>
            <a:spLocks noGrp="1"/>
          </p:cNvSpPr>
          <p:nvPr>
            <p:ph idx="1"/>
          </p:nvPr>
        </p:nvSpPr>
        <p:spPr>
          <a:xfrm>
            <a:off x="259715" y="846509"/>
            <a:ext cx="8520113" cy="1864326"/>
          </a:xfrm>
        </p:spPr>
        <p:txBody>
          <a:bodyPr/>
          <a:lstStyle/>
          <a:p>
            <a:pPr marL="0" indent="0" algn="l">
              <a:buNone/>
            </a:pPr>
            <a:r>
              <a:rPr lang="en-US" sz="2000" b="0" i="0" dirty="0">
                <a:solidFill>
                  <a:srgbClr val="212529"/>
                </a:solidFill>
                <a:effectLst/>
                <a:latin typeface="Segoe UI" panose="020B0502040204020203" pitchFamily="34" charset="0"/>
              </a:rPr>
              <a:t>MAY 5, 2023</a:t>
            </a:r>
          </a:p>
          <a:p>
            <a:pPr marL="0" indent="0" algn="l">
              <a:buNone/>
            </a:pPr>
            <a:endParaRPr lang="en-US" sz="2000" b="0" i="0" dirty="0">
              <a:solidFill>
                <a:srgbClr val="212529"/>
              </a:solidFill>
              <a:effectLst/>
              <a:latin typeface="Segoe UI" panose="020B0502040204020203" pitchFamily="34" charset="0"/>
            </a:endParaRPr>
          </a:p>
          <a:p>
            <a:pPr marL="0" indent="0" algn="l">
              <a:buNone/>
            </a:pPr>
            <a:r>
              <a:rPr lang="en-US" sz="2000" b="0" i="0" dirty="0">
                <a:solidFill>
                  <a:srgbClr val="212529"/>
                </a:solidFill>
                <a:effectLst/>
                <a:latin typeface="Segoe UI" panose="020B0502040204020203" pitchFamily="34" charset="0"/>
              </a:rPr>
              <a:t>Environmental Protection Agency announced a nationwide effort to improve emissions and decrease pollution with more environmentally friendly equipment.</a:t>
            </a:r>
          </a:p>
        </p:txBody>
      </p:sp>
      <p:pic>
        <p:nvPicPr>
          <p:cNvPr id="5" name="Picture 4">
            <a:extLst>
              <a:ext uri="{FF2B5EF4-FFF2-40B4-BE49-F238E27FC236}">
                <a16:creationId xmlns:a16="http://schemas.microsoft.com/office/drawing/2014/main" id="{843E1798-B150-D075-9F56-35E13448E7A9}"/>
              </a:ext>
            </a:extLst>
          </p:cNvPr>
          <p:cNvPicPr>
            <a:picLocks noChangeAspect="1"/>
          </p:cNvPicPr>
          <p:nvPr/>
        </p:nvPicPr>
        <p:blipFill>
          <a:blip r:embed="rId2"/>
          <a:stretch>
            <a:fillRect/>
          </a:stretch>
        </p:blipFill>
        <p:spPr>
          <a:xfrm>
            <a:off x="3802714" y="2916059"/>
            <a:ext cx="5234130" cy="2944198"/>
          </a:xfrm>
          <a:prstGeom prst="rect">
            <a:avLst/>
          </a:prstGeom>
        </p:spPr>
      </p:pic>
      <p:sp>
        <p:nvSpPr>
          <p:cNvPr id="7" name="TextBox 6">
            <a:extLst>
              <a:ext uri="{FF2B5EF4-FFF2-40B4-BE49-F238E27FC236}">
                <a16:creationId xmlns:a16="http://schemas.microsoft.com/office/drawing/2014/main" id="{47B4E56A-7A69-C81B-DC65-3DA80842F5B7}"/>
              </a:ext>
            </a:extLst>
          </p:cNvPr>
          <p:cNvSpPr txBox="1"/>
          <p:nvPr/>
        </p:nvSpPr>
        <p:spPr>
          <a:xfrm>
            <a:off x="259715" y="2916059"/>
            <a:ext cx="3435985" cy="3046988"/>
          </a:xfrm>
          <a:prstGeom prst="rect">
            <a:avLst/>
          </a:prstGeom>
          <a:noFill/>
        </p:spPr>
        <p:txBody>
          <a:bodyPr wrap="square">
            <a:spAutoFit/>
          </a:bodyPr>
          <a:lstStyle/>
          <a:p>
            <a:pPr marL="0" indent="0" algn="l">
              <a:buNone/>
            </a:pPr>
            <a:endParaRPr lang="en-US" sz="1600" b="0" i="0" dirty="0">
              <a:solidFill>
                <a:srgbClr val="212529"/>
              </a:solidFill>
              <a:effectLst/>
              <a:latin typeface="Segoe UI" panose="020B0502040204020203" pitchFamily="34" charset="0"/>
            </a:endParaRPr>
          </a:p>
          <a:p>
            <a:pPr marL="0" indent="0" algn="l">
              <a:buNone/>
            </a:pPr>
            <a:r>
              <a:rPr lang="en-US" sz="1600" b="0" i="0" dirty="0">
                <a:solidFill>
                  <a:srgbClr val="212529"/>
                </a:solidFill>
                <a:effectLst/>
                <a:latin typeface="Segoe UI" panose="020B0502040204020203" pitchFamily="34" charset="0"/>
              </a:rPr>
              <a:t>$4 billion will be invested in cleaner energy trucks at the ports in Savannah and around the nation. </a:t>
            </a:r>
          </a:p>
          <a:p>
            <a:pPr marL="0" indent="0" algn="l">
              <a:buNone/>
            </a:pPr>
            <a:endParaRPr lang="en-US" sz="1600" b="0" dirty="0">
              <a:solidFill>
                <a:srgbClr val="212529"/>
              </a:solidFill>
              <a:latin typeface="Segoe UI" panose="020B0502040204020203" pitchFamily="34" charset="0"/>
            </a:endParaRPr>
          </a:p>
          <a:p>
            <a:pPr marL="0" indent="0" algn="l">
              <a:buNone/>
            </a:pPr>
            <a:r>
              <a:rPr lang="en-US" sz="1600" b="0" i="0" dirty="0">
                <a:solidFill>
                  <a:srgbClr val="212529"/>
                </a:solidFill>
                <a:effectLst/>
                <a:latin typeface="Segoe UI" panose="020B0502040204020203" pitchFamily="34" charset="0"/>
              </a:rPr>
              <a:t>This program will replace fossil fuel trucks and other equipment with those powered by alternate power - electricity, LP gas or others. </a:t>
            </a:r>
            <a:r>
              <a:rPr lang="en-US" sz="1600" i="0" dirty="0">
                <a:solidFill>
                  <a:srgbClr val="212529"/>
                </a:solidFill>
                <a:effectLst/>
                <a:latin typeface="Segoe UI" panose="020B0502040204020203" pitchFamily="34" charset="0"/>
              </a:rPr>
              <a:t>The goal is to lower pollution emissions at ports like Savannah’s by 50 to 60 percent.</a:t>
            </a:r>
          </a:p>
        </p:txBody>
      </p:sp>
    </p:spTree>
    <p:extLst>
      <p:ext uri="{BB962C8B-B14F-4D97-AF65-F5344CB8AC3E}">
        <p14:creationId xmlns:p14="http://schemas.microsoft.com/office/powerpoint/2010/main" val="2067765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190C-3A67-71C2-8178-BB4EC25CCC82}"/>
              </a:ext>
            </a:extLst>
          </p:cNvPr>
          <p:cNvSpPr>
            <a:spLocks noGrp="1"/>
          </p:cNvSpPr>
          <p:nvPr>
            <p:ph type="title"/>
          </p:nvPr>
        </p:nvSpPr>
        <p:spPr>
          <a:xfrm>
            <a:off x="454026" y="90488"/>
            <a:ext cx="8520113" cy="558800"/>
          </a:xfrm>
        </p:spPr>
        <p:txBody>
          <a:bodyPr wrap="square" anchor="b">
            <a:normAutofit/>
          </a:bodyPr>
          <a:lstStyle/>
          <a:p>
            <a:r>
              <a:rPr lang="en-US" dirty="0"/>
              <a:t>Port of Savannah</a:t>
            </a:r>
          </a:p>
        </p:txBody>
      </p:sp>
      <p:sp>
        <p:nvSpPr>
          <p:cNvPr id="3" name="Content Placeholder 2">
            <a:extLst>
              <a:ext uri="{FF2B5EF4-FFF2-40B4-BE49-F238E27FC236}">
                <a16:creationId xmlns:a16="http://schemas.microsoft.com/office/drawing/2014/main" id="{3F9EF199-923A-1402-D916-4DB1CFE0191B}"/>
              </a:ext>
            </a:extLst>
          </p:cNvPr>
          <p:cNvSpPr>
            <a:spLocks noGrp="1"/>
          </p:cNvSpPr>
          <p:nvPr>
            <p:ph sz="half" idx="1"/>
          </p:nvPr>
        </p:nvSpPr>
        <p:spPr>
          <a:xfrm>
            <a:off x="311149" y="1006476"/>
            <a:ext cx="8662989" cy="4660900"/>
          </a:xfrm>
        </p:spPr>
        <p:txBody>
          <a:bodyPr wrap="square" anchor="t">
            <a:normAutofit/>
          </a:bodyPr>
          <a:lstStyle/>
          <a:p>
            <a:pPr marL="0" indent="0">
              <a:lnSpc>
                <a:spcPct val="90000"/>
              </a:lnSpc>
              <a:buNone/>
            </a:pPr>
            <a:r>
              <a:rPr lang="en-US" sz="1600" b="0" i="0" dirty="0">
                <a:effectLst/>
              </a:rPr>
              <a:t>Several projects have been completed or are underway at the GPA’s terminals at the Port of Savannah. Projects have been funded by the GPA, the Federal Highway Administration (FHWA), the Georgia Department of Transportation (GDOT), and the EPA.</a:t>
            </a:r>
          </a:p>
          <a:p>
            <a:pPr marL="0" indent="0">
              <a:lnSpc>
                <a:spcPct val="90000"/>
              </a:lnSpc>
              <a:buNone/>
            </a:pPr>
            <a:endParaRPr lang="en-US" sz="1600" b="0" i="0" dirty="0">
              <a:effectLst/>
            </a:endParaRPr>
          </a:p>
          <a:p>
            <a:pPr marL="0" indent="0">
              <a:lnSpc>
                <a:spcPct val="90000"/>
              </a:lnSpc>
              <a:buNone/>
            </a:pPr>
            <a:r>
              <a:rPr lang="en-US" sz="1600" b="0" i="0" dirty="0">
                <a:effectLst/>
              </a:rPr>
              <a:t>These projects have focused on making improvements in four primary areas:</a:t>
            </a:r>
          </a:p>
          <a:p>
            <a:pPr lvl="1">
              <a:lnSpc>
                <a:spcPct val="90000"/>
              </a:lnSpc>
              <a:buFont typeface="Arial" panose="020B0604020202020204" pitchFamily="34" charset="0"/>
              <a:buChar char="•"/>
            </a:pPr>
            <a:r>
              <a:rPr lang="en-US" sz="1600" b="0" i="0" dirty="0">
                <a:effectLst/>
              </a:rPr>
              <a:t>Air quality and other environmental gains at the port and surrounding areas;</a:t>
            </a:r>
          </a:p>
          <a:p>
            <a:pPr lvl="1">
              <a:lnSpc>
                <a:spcPct val="90000"/>
              </a:lnSpc>
              <a:buFont typeface="Arial" panose="020B0604020202020204" pitchFamily="34" charset="0"/>
              <a:buChar char="•"/>
            </a:pPr>
            <a:r>
              <a:rPr lang="en-US" sz="1600" b="0" i="0" dirty="0">
                <a:effectLst/>
              </a:rPr>
              <a:t>Time and cost saving efficiencies;</a:t>
            </a:r>
          </a:p>
          <a:p>
            <a:pPr lvl="1">
              <a:lnSpc>
                <a:spcPct val="90000"/>
              </a:lnSpc>
              <a:buFont typeface="Arial" panose="020B0604020202020204" pitchFamily="34" charset="0"/>
              <a:buChar char="•"/>
            </a:pPr>
            <a:r>
              <a:rPr lang="en-US" sz="1600" b="0" i="0" dirty="0">
                <a:effectLst/>
              </a:rPr>
              <a:t>Congestion reduction in and around the port; and</a:t>
            </a:r>
          </a:p>
          <a:p>
            <a:pPr lvl="1">
              <a:lnSpc>
                <a:spcPct val="90000"/>
              </a:lnSpc>
              <a:buFont typeface="Arial" panose="020B0604020202020204" pitchFamily="34" charset="0"/>
              <a:buChar char="•"/>
            </a:pPr>
            <a:r>
              <a:rPr lang="en-US" sz="1600" b="0" i="0" dirty="0">
                <a:effectLst/>
              </a:rPr>
              <a:t>Engagement and collaboration with surrounding communities</a:t>
            </a:r>
          </a:p>
        </p:txBody>
      </p:sp>
      <p:pic>
        <p:nvPicPr>
          <p:cNvPr id="12290" name="Picture 2" descr="Port of Savannah | Savannah Infrastructure | Port, Interstate, Rail, Airport">
            <a:extLst>
              <a:ext uri="{FF2B5EF4-FFF2-40B4-BE49-F238E27FC236}">
                <a16:creationId xmlns:a16="http://schemas.microsoft.com/office/drawing/2014/main" id="{C63169F8-7F81-54FB-C8CF-695C29094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418" y="3637977"/>
            <a:ext cx="5987257" cy="238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376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A0906-0987-0328-4E47-C82A4F51500E}"/>
              </a:ext>
            </a:extLst>
          </p:cNvPr>
          <p:cNvSpPr>
            <a:spLocks noGrp="1"/>
          </p:cNvSpPr>
          <p:nvPr>
            <p:ph type="title"/>
          </p:nvPr>
        </p:nvSpPr>
        <p:spPr/>
        <p:txBody>
          <a:bodyPr/>
          <a:lstStyle/>
          <a:p>
            <a:r>
              <a:rPr lang="en-US" dirty="0"/>
              <a:t>Sapelo Island, GA</a:t>
            </a:r>
          </a:p>
        </p:txBody>
      </p:sp>
      <p:pic>
        <p:nvPicPr>
          <p:cNvPr id="2050" name="Picture 2" descr="UGAMI works with local ISP to upgrade Sapelo Island broadband - UGA Today">
            <a:extLst>
              <a:ext uri="{FF2B5EF4-FFF2-40B4-BE49-F238E27FC236}">
                <a16:creationId xmlns:a16="http://schemas.microsoft.com/office/drawing/2014/main" id="{371106F9-CB36-CD1D-E5ED-CDC41D362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5" y="746089"/>
            <a:ext cx="4259264" cy="28395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pelo-island-map – NERRds on the Water">
            <a:extLst>
              <a:ext uri="{FF2B5EF4-FFF2-40B4-BE49-F238E27FC236}">
                <a16:creationId xmlns:a16="http://schemas.microsoft.com/office/drawing/2014/main" id="{F87F3B36-CBAB-7F84-2FC6-564F816B1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46089"/>
            <a:ext cx="4686300" cy="54261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pelo Island Lighthouse Photograph by Kenny Nobles - Fine Art America">
            <a:extLst>
              <a:ext uri="{FF2B5EF4-FFF2-40B4-BE49-F238E27FC236}">
                <a16:creationId xmlns:a16="http://schemas.microsoft.com/office/drawing/2014/main" id="{D17C0D17-C4F4-B4D8-68E5-724A52AB9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075" y="3682399"/>
            <a:ext cx="3906152" cy="260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10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A0906-0987-0328-4E47-C82A4F51500E}"/>
              </a:ext>
            </a:extLst>
          </p:cNvPr>
          <p:cNvSpPr>
            <a:spLocks noGrp="1"/>
          </p:cNvSpPr>
          <p:nvPr>
            <p:ph type="title"/>
          </p:nvPr>
        </p:nvSpPr>
        <p:spPr/>
        <p:txBody>
          <a:bodyPr/>
          <a:lstStyle/>
          <a:p>
            <a:r>
              <a:rPr lang="en-US" dirty="0"/>
              <a:t>Sapelo Island, GA</a:t>
            </a:r>
          </a:p>
        </p:txBody>
      </p:sp>
      <p:sp>
        <p:nvSpPr>
          <p:cNvPr id="3" name="Content Placeholder 2">
            <a:extLst>
              <a:ext uri="{FF2B5EF4-FFF2-40B4-BE49-F238E27FC236}">
                <a16:creationId xmlns:a16="http://schemas.microsoft.com/office/drawing/2014/main" id="{0049205B-594D-BCF8-A1A6-D2242D4F40A9}"/>
              </a:ext>
            </a:extLst>
          </p:cNvPr>
          <p:cNvSpPr txBox="1">
            <a:spLocks/>
          </p:cNvSpPr>
          <p:nvPr/>
        </p:nvSpPr>
        <p:spPr>
          <a:xfrm>
            <a:off x="249953" y="1067532"/>
            <a:ext cx="4464287" cy="5036131"/>
          </a:xfrm>
          <a:prstGeom prst="rect">
            <a:avLst/>
          </a:prstGeom>
        </p:spPr>
        <p:txBody>
          <a:bodyPr wrap="square" anchor="t">
            <a:normAutofit/>
          </a:bodyPr>
          <a:lstStyle>
            <a:lvl1pPr marL="182166" indent="-182166" algn="l" defTabSz="676275" rtl="0" eaLnBrk="1" fontAlgn="base" hangingPunct="1">
              <a:spcBef>
                <a:spcPts val="300"/>
              </a:spcBef>
              <a:spcAft>
                <a:spcPts val="150"/>
              </a:spcAft>
              <a:buClr>
                <a:schemeClr val="tx2"/>
              </a:buClr>
              <a:buFont typeface="Wingdings" panose="05000000000000000000" pitchFamily="2" charset="2"/>
              <a:buChar char="w"/>
              <a:defRPr sz="1500" b="1">
                <a:solidFill>
                  <a:srgbClr val="000000"/>
                </a:solidFill>
                <a:latin typeface="+mn-lt"/>
                <a:ea typeface="MS PGothic" panose="020B0600070205080204" pitchFamily="34" charset="-128"/>
                <a:cs typeface="ＭＳ Ｐゴシック" charset="0"/>
              </a:defRPr>
            </a:lvl1pPr>
            <a:lvl2pPr marL="495300" indent="-227410" algn="l" defTabSz="676275" rtl="0" eaLnBrk="1" fontAlgn="base" hangingPunct="1">
              <a:spcBef>
                <a:spcPts val="150"/>
              </a:spcBef>
              <a:spcAft>
                <a:spcPts val="150"/>
              </a:spcAft>
              <a:buClr>
                <a:schemeClr val="tx2"/>
              </a:buClr>
              <a:buChar char="•"/>
              <a:defRPr>
                <a:solidFill>
                  <a:srgbClr val="000000"/>
                </a:solidFill>
                <a:latin typeface="+mn-lt"/>
                <a:ea typeface="MS PGothic" panose="020B0600070205080204" pitchFamily="34" charset="-128"/>
              </a:defRPr>
            </a:lvl2pPr>
            <a:lvl3pPr marL="808435" indent="-227410" algn="l" defTabSz="676275" rtl="0" eaLnBrk="1" fontAlgn="base" hangingPunct="1">
              <a:spcBef>
                <a:spcPts val="150"/>
              </a:spcBef>
              <a:spcAft>
                <a:spcPts val="150"/>
              </a:spcAft>
              <a:buClr>
                <a:schemeClr val="tx2"/>
              </a:buClr>
              <a:buFont typeface="Arial" panose="020B0604020202020204" pitchFamily="34" charset="0"/>
              <a:buChar char="–"/>
              <a:defRPr>
                <a:solidFill>
                  <a:srgbClr val="000000"/>
                </a:solidFill>
                <a:latin typeface="+mn-lt"/>
                <a:ea typeface="MS PGothic" panose="020B0600070205080204" pitchFamily="34" charset="-128"/>
              </a:defRPr>
            </a:lvl3pPr>
            <a:lvl4pPr marL="1078706" indent="-184547" algn="l" defTabSz="676275" rtl="0" eaLnBrk="1" fontAlgn="base" hangingPunct="1">
              <a:spcBef>
                <a:spcPts val="150"/>
              </a:spcBef>
              <a:spcAft>
                <a:spcPts val="150"/>
              </a:spcAft>
              <a:buClr>
                <a:schemeClr val="tx2"/>
              </a:buClr>
              <a:buFont typeface="Franklin Gothic Book" panose="020B0503020102020204" pitchFamily="34" charset="0"/>
              <a:buChar char="○"/>
              <a:defRPr sz="1200">
                <a:solidFill>
                  <a:srgbClr val="000000"/>
                </a:solidFill>
                <a:latin typeface="+mn-lt"/>
                <a:ea typeface="MS PGothic" panose="020B0600070205080204" pitchFamily="34" charset="-128"/>
              </a:defRPr>
            </a:lvl4pPr>
            <a:lvl5pPr marL="1346597" indent="-182166" algn="l" defTabSz="676275" rtl="0" eaLnBrk="1" fontAlgn="base" hangingPunct="1">
              <a:spcBef>
                <a:spcPts val="150"/>
              </a:spcBef>
              <a:spcAft>
                <a:spcPts val="150"/>
              </a:spcAft>
              <a:buClr>
                <a:schemeClr val="tx2"/>
              </a:buClr>
              <a:buFont typeface="Franklin Gothic Book" panose="020B0503020102020204" pitchFamily="34" charset="0"/>
              <a:buChar char="–"/>
              <a:defRPr sz="1200">
                <a:solidFill>
                  <a:srgbClr val="000000"/>
                </a:solidFill>
                <a:latin typeface="+mn-lt"/>
                <a:ea typeface="MS PGothic" panose="020B0600070205080204" pitchFamily="34" charset="-128"/>
              </a:defRPr>
            </a:lvl5pPr>
            <a:lvl6pPr marL="16894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6pPr>
            <a:lvl7pPr marL="20323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7pPr>
            <a:lvl8pPr marL="23752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8pPr>
            <a:lvl9pPr marL="27181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9pPr>
          </a:lstStyle>
          <a:p>
            <a:pPr marL="0" indent="0">
              <a:lnSpc>
                <a:spcPct val="90000"/>
              </a:lnSpc>
              <a:buFont typeface="Wingdings" panose="05000000000000000000" pitchFamily="2" charset="2"/>
              <a:buNone/>
            </a:pPr>
            <a:r>
              <a:rPr lang="en-US" sz="2800" kern="0" dirty="0"/>
              <a:t>Sources of air pollution?</a:t>
            </a:r>
            <a:endParaRPr lang="en-US" sz="3600" b="0" kern="0" dirty="0"/>
          </a:p>
          <a:p>
            <a:pPr marL="0" indent="-45244">
              <a:lnSpc>
                <a:spcPct val="90000"/>
              </a:lnSpc>
              <a:buFont typeface="Wingdings" panose="05000000000000000000" pitchFamily="2" charset="2"/>
              <a:buNone/>
            </a:pPr>
            <a:endParaRPr lang="en-US" sz="2800" kern="0" dirty="0"/>
          </a:p>
        </p:txBody>
      </p:sp>
      <p:pic>
        <p:nvPicPr>
          <p:cNvPr id="4" name="Picture 2" descr="UGAMI works with local ISP to upgrade Sapelo Island broadband - UGA Today">
            <a:extLst>
              <a:ext uri="{FF2B5EF4-FFF2-40B4-BE49-F238E27FC236}">
                <a16:creationId xmlns:a16="http://schemas.microsoft.com/office/drawing/2014/main" id="{3CE2FF91-61BA-680D-464A-28BA3D564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5" y="746089"/>
            <a:ext cx="4259264" cy="28395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apelo Island Lighthouse Photograph by Kenny Nobles - Fine Art America">
            <a:extLst>
              <a:ext uri="{FF2B5EF4-FFF2-40B4-BE49-F238E27FC236}">
                <a16:creationId xmlns:a16="http://schemas.microsoft.com/office/drawing/2014/main" id="{A3191042-7873-FBA0-8D6D-0B7E6295B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075" y="3682399"/>
            <a:ext cx="3906152" cy="260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466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2E49B-CBF3-4340-B290-9678815B122F}"/>
              </a:ext>
            </a:extLst>
          </p:cNvPr>
          <p:cNvSpPr>
            <a:spLocks noGrp="1"/>
          </p:cNvSpPr>
          <p:nvPr>
            <p:ph type="title"/>
          </p:nvPr>
        </p:nvSpPr>
        <p:spPr/>
        <p:txBody>
          <a:bodyPr/>
          <a:lstStyle/>
          <a:p>
            <a:r>
              <a:rPr lang="en-US" dirty="0"/>
              <a:t>What is Air Pollution?</a:t>
            </a:r>
          </a:p>
        </p:txBody>
      </p:sp>
      <p:sp>
        <p:nvSpPr>
          <p:cNvPr id="3" name="Content Placeholder 2">
            <a:extLst>
              <a:ext uri="{FF2B5EF4-FFF2-40B4-BE49-F238E27FC236}">
                <a16:creationId xmlns:a16="http://schemas.microsoft.com/office/drawing/2014/main" id="{D8A73806-745A-41EF-BA5E-0C1F8F33695A}"/>
              </a:ext>
            </a:extLst>
          </p:cNvPr>
          <p:cNvSpPr>
            <a:spLocks noGrp="1"/>
          </p:cNvSpPr>
          <p:nvPr>
            <p:ph idx="1"/>
          </p:nvPr>
        </p:nvSpPr>
        <p:spPr/>
        <p:txBody>
          <a:bodyPr/>
          <a:lstStyle/>
          <a:p>
            <a:r>
              <a:rPr lang="en-US" dirty="0"/>
              <a:t>Substances in the atmosphere that damage the environment, human health or quality of life</a:t>
            </a:r>
          </a:p>
        </p:txBody>
      </p:sp>
      <p:pic>
        <p:nvPicPr>
          <p:cNvPr id="2050" name="Picture 2" descr="acid rain: damaged trees in the Great Smoky Mountains">
            <a:extLst>
              <a:ext uri="{FF2B5EF4-FFF2-40B4-BE49-F238E27FC236}">
                <a16:creationId xmlns:a16="http://schemas.microsoft.com/office/drawing/2014/main" id="{153BE417-B23B-4636-9F43-2CB808F9C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429000"/>
            <a:ext cx="3137647"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376D802-9BC8-43CA-8192-F10BFE281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707195"/>
            <a:ext cx="5562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96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A0906-0987-0328-4E47-C82A4F51500E}"/>
              </a:ext>
            </a:extLst>
          </p:cNvPr>
          <p:cNvSpPr>
            <a:spLocks noGrp="1"/>
          </p:cNvSpPr>
          <p:nvPr>
            <p:ph type="title"/>
          </p:nvPr>
        </p:nvSpPr>
        <p:spPr/>
        <p:txBody>
          <a:bodyPr/>
          <a:lstStyle/>
          <a:p>
            <a:r>
              <a:rPr lang="en-US" dirty="0"/>
              <a:t>Sapelo Island, GA</a:t>
            </a:r>
          </a:p>
        </p:txBody>
      </p:sp>
      <p:sp>
        <p:nvSpPr>
          <p:cNvPr id="3" name="Content Placeholder 2">
            <a:extLst>
              <a:ext uri="{FF2B5EF4-FFF2-40B4-BE49-F238E27FC236}">
                <a16:creationId xmlns:a16="http://schemas.microsoft.com/office/drawing/2014/main" id="{0049205B-594D-BCF8-A1A6-D2242D4F40A9}"/>
              </a:ext>
            </a:extLst>
          </p:cNvPr>
          <p:cNvSpPr txBox="1">
            <a:spLocks/>
          </p:cNvSpPr>
          <p:nvPr/>
        </p:nvSpPr>
        <p:spPr>
          <a:xfrm>
            <a:off x="249953" y="1067532"/>
            <a:ext cx="4464287" cy="5036131"/>
          </a:xfrm>
          <a:prstGeom prst="rect">
            <a:avLst/>
          </a:prstGeom>
        </p:spPr>
        <p:txBody>
          <a:bodyPr wrap="square" anchor="t">
            <a:normAutofit/>
          </a:bodyPr>
          <a:lstStyle>
            <a:lvl1pPr marL="182166" indent="-182166" algn="l" defTabSz="676275" rtl="0" eaLnBrk="1" fontAlgn="base" hangingPunct="1">
              <a:spcBef>
                <a:spcPts val="300"/>
              </a:spcBef>
              <a:spcAft>
                <a:spcPts val="150"/>
              </a:spcAft>
              <a:buClr>
                <a:schemeClr val="tx2"/>
              </a:buClr>
              <a:buFont typeface="Wingdings" panose="05000000000000000000" pitchFamily="2" charset="2"/>
              <a:buChar char="w"/>
              <a:defRPr sz="1500" b="1">
                <a:solidFill>
                  <a:srgbClr val="000000"/>
                </a:solidFill>
                <a:latin typeface="+mn-lt"/>
                <a:ea typeface="MS PGothic" panose="020B0600070205080204" pitchFamily="34" charset="-128"/>
                <a:cs typeface="ＭＳ Ｐゴシック" charset="0"/>
              </a:defRPr>
            </a:lvl1pPr>
            <a:lvl2pPr marL="495300" indent="-227410" algn="l" defTabSz="676275" rtl="0" eaLnBrk="1" fontAlgn="base" hangingPunct="1">
              <a:spcBef>
                <a:spcPts val="150"/>
              </a:spcBef>
              <a:spcAft>
                <a:spcPts val="150"/>
              </a:spcAft>
              <a:buClr>
                <a:schemeClr val="tx2"/>
              </a:buClr>
              <a:buChar char="•"/>
              <a:defRPr>
                <a:solidFill>
                  <a:srgbClr val="000000"/>
                </a:solidFill>
                <a:latin typeface="+mn-lt"/>
                <a:ea typeface="MS PGothic" panose="020B0600070205080204" pitchFamily="34" charset="-128"/>
              </a:defRPr>
            </a:lvl2pPr>
            <a:lvl3pPr marL="808435" indent="-227410" algn="l" defTabSz="676275" rtl="0" eaLnBrk="1" fontAlgn="base" hangingPunct="1">
              <a:spcBef>
                <a:spcPts val="150"/>
              </a:spcBef>
              <a:spcAft>
                <a:spcPts val="150"/>
              </a:spcAft>
              <a:buClr>
                <a:schemeClr val="tx2"/>
              </a:buClr>
              <a:buFont typeface="Arial" panose="020B0604020202020204" pitchFamily="34" charset="0"/>
              <a:buChar char="–"/>
              <a:defRPr>
                <a:solidFill>
                  <a:srgbClr val="000000"/>
                </a:solidFill>
                <a:latin typeface="+mn-lt"/>
                <a:ea typeface="MS PGothic" panose="020B0600070205080204" pitchFamily="34" charset="-128"/>
              </a:defRPr>
            </a:lvl3pPr>
            <a:lvl4pPr marL="1078706" indent="-184547" algn="l" defTabSz="676275" rtl="0" eaLnBrk="1" fontAlgn="base" hangingPunct="1">
              <a:spcBef>
                <a:spcPts val="150"/>
              </a:spcBef>
              <a:spcAft>
                <a:spcPts val="150"/>
              </a:spcAft>
              <a:buClr>
                <a:schemeClr val="tx2"/>
              </a:buClr>
              <a:buFont typeface="Franklin Gothic Book" panose="020B0503020102020204" pitchFamily="34" charset="0"/>
              <a:buChar char="○"/>
              <a:defRPr sz="1200">
                <a:solidFill>
                  <a:srgbClr val="000000"/>
                </a:solidFill>
                <a:latin typeface="+mn-lt"/>
                <a:ea typeface="MS PGothic" panose="020B0600070205080204" pitchFamily="34" charset="-128"/>
              </a:defRPr>
            </a:lvl4pPr>
            <a:lvl5pPr marL="1346597" indent="-182166" algn="l" defTabSz="676275" rtl="0" eaLnBrk="1" fontAlgn="base" hangingPunct="1">
              <a:spcBef>
                <a:spcPts val="150"/>
              </a:spcBef>
              <a:spcAft>
                <a:spcPts val="150"/>
              </a:spcAft>
              <a:buClr>
                <a:schemeClr val="tx2"/>
              </a:buClr>
              <a:buFont typeface="Franklin Gothic Book" panose="020B0503020102020204" pitchFamily="34" charset="0"/>
              <a:buChar char="–"/>
              <a:defRPr sz="1200">
                <a:solidFill>
                  <a:srgbClr val="000000"/>
                </a:solidFill>
                <a:latin typeface="+mn-lt"/>
                <a:ea typeface="MS PGothic" panose="020B0600070205080204" pitchFamily="34" charset="-128"/>
              </a:defRPr>
            </a:lvl5pPr>
            <a:lvl6pPr marL="16894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6pPr>
            <a:lvl7pPr marL="20323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7pPr>
            <a:lvl8pPr marL="23752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8pPr>
            <a:lvl9pPr marL="2718197" indent="-182166" algn="l" defTabSz="676275" rtl="0" eaLnBrk="1" fontAlgn="base" hangingPunct="1">
              <a:spcBef>
                <a:spcPts val="150"/>
              </a:spcBef>
              <a:spcAft>
                <a:spcPts val="150"/>
              </a:spcAft>
              <a:buClr>
                <a:schemeClr val="tx2"/>
              </a:buClr>
              <a:buFont typeface="Franklin Gothic Book" pitchFamily="34" charset="0"/>
              <a:buChar char="–"/>
              <a:defRPr sz="1200">
                <a:solidFill>
                  <a:srgbClr val="000000"/>
                </a:solidFill>
                <a:latin typeface="+mn-lt"/>
              </a:defRPr>
            </a:lvl9pPr>
          </a:lstStyle>
          <a:p>
            <a:pPr marL="0" indent="0">
              <a:lnSpc>
                <a:spcPct val="90000"/>
              </a:lnSpc>
              <a:buFont typeface="Wingdings" panose="05000000000000000000" pitchFamily="2" charset="2"/>
              <a:buNone/>
            </a:pPr>
            <a:r>
              <a:rPr lang="en-US" sz="2800" kern="0" dirty="0"/>
              <a:t>Sources of air pollution?</a:t>
            </a:r>
            <a:endParaRPr lang="en-US" sz="3600" b="0" kern="0" dirty="0"/>
          </a:p>
          <a:p>
            <a:pPr marL="0" indent="-45244">
              <a:lnSpc>
                <a:spcPct val="90000"/>
              </a:lnSpc>
              <a:buFont typeface="Wingdings" panose="05000000000000000000" pitchFamily="2" charset="2"/>
              <a:buNone/>
            </a:pPr>
            <a:endParaRPr lang="en-US" sz="2800" kern="0" dirty="0"/>
          </a:p>
        </p:txBody>
      </p:sp>
      <p:pic>
        <p:nvPicPr>
          <p:cNvPr id="4" name="Picture 2" descr="UGAMI works with local ISP to upgrade Sapelo Island broadband - UGA Today">
            <a:extLst>
              <a:ext uri="{FF2B5EF4-FFF2-40B4-BE49-F238E27FC236}">
                <a16:creationId xmlns:a16="http://schemas.microsoft.com/office/drawing/2014/main" id="{3CE2FF91-61BA-680D-464A-28BA3D564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5" y="746089"/>
            <a:ext cx="4259264" cy="28395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apelo Island Lighthouse Photograph by Kenny Nobles - Fine Art America">
            <a:extLst>
              <a:ext uri="{FF2B5EF4-FFF2-40B4-BE49-F238E27FC236}">
                <a16:creationId xmlns:a16="http://schemas.microsoft.com/office/drawing/2014/main" id="{A3191042-7873-FBA0-8D6D-0B7E6295B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075" y="3682399"/>
            <a:ext cx="3906152" cy="26041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10CC85-6624-A95D-917B-48EA567FB950}"/>
              </a:ext>
            </a:extLst>
          </p:cNvPr>
          <p:cNvSpPr txBox="1"/>
          <p:nvPr/>
        </p:nvSpPr>
        <p:spPr>
          <a:xfrm>
            <a:off x="454026" y="1965788"/>
            <a:ext cx="4117974" cy="4031873"/>
          </a:xfrm>
          <a:prstGeom prst="rect">
            <a:avLst/>
          </a:prstGeom>
          <a:noFill/>
        </p:spPr>
        <p:txBody>
          <a:bodyPr wrap="square" rtlCol="0">
            <a:spAutoFit/>
          </a:bodyPr>
          <a:lstStyle/>
          <a:p>
            <a:r>
              <a:rPr lang="en-US" sz="3200" dirty="0"/>
              <a:t>Not many!</a:t>
            </a:r>
          </a:p>
          <a:p>
            <a:endParaRPr lang="en-US" sz="3200" dirty="0"/>
          </a:p>
          <a:p>
            <a:pPr marL="457200" indent="-457200">
              <a:buFontTx/>
              <a:buChar char="-"/>
            </a:pPr>
            <a:r>
              <a:rPr lang="en-US" sz="3200" dirty="0"/>
              <a:t>Dust</a:t>
            </a:r>
          </a:p>
          <a:p>
            <a:pPr marL="457200" indent="-457200">
              <a:buFontTx/>
              <a:buChar char="-"/>
            </a:pPr>
            <a:r>
              <a:rPr lang="en-US" sz="3200" dirty="0"/>
              <a:t>Sand</a:t>
            </a:r>
          </a:p>
          <a:p>
            <a:pPr marL="457200" indent="-457200">
              <a:buFontTx/>
              <a:buChar char="-"/>
            </a:pPr>
            <a:r>
              <a:rPr lang="en-US" sz="3200" dirty="0"/>
              <a:t>Natural disasters</a:t>
            </a:r>
          </a:p>
          <a:p>
            <a:pPr marL="914400" lvl="1" indent="-457200">
              <a:buFontTx/>
              <a:buChar char="-"/>
            </a:pPr>
            <a:r>
              <a:rPr lang="en-US" sz="3200" dirty="0"/>
              <a:t>Wildfires</a:t>
            </a:r>
          </a:p>
          <a:p>
            <a:pPr marL="914400" lvl="1" indent="-457200">
              <a:buFontTx/>
              <a:buChar char="-"/>
            </a:pPr>
            <a:r>
              <a:rPr lang="en-US" sz="3200" dirty="0"/>
              <a:t>Particulates from storms</a:t>
            </a:r>
          </a:p>
        </p:txBody>
      </p:sp>
    </p:spTree>
    <p:extLst>
      <p:ext uri="{BB962C8B-B14F-4D97-AF65-F5344CB8AC3E}">
        <p14:creationId xmlns:p14="http://schemas.microsoft.com/office/powerpoint/2010/main" val="1830573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C013-831B-7B53-F39D-9FEF626DB4DD}"/>
              </a:ext>
            </a:extLst>
          </p:cNvPr>
          <p:cNvSpPr>
            <a:spLocks noGrp="1"/>
          </p:cNvSpPr>
          <p:nvPr>
            <p:ph type="ctrTitle" sz="quarter"/>
          </p:nvPr>
        </p:nvSpPr>
        <p:spPr>
          <a:xfrm>
            <a:off x="796131" y="1476267"/>
            <a:ext cx="7551737" cy="542925"/>
          </a:xfrm>
        </p:spPr>
        <p:txBody>
          <a:bodyPr/>
          <a:lstStyle/>
          <a:p>
            <a:r>
              <a:rPr lang="en-US" sz="4000" dirty="0"/>
              <a:t>Data collection through </a:t>
            </a:r>
            <a:r>
              <a:rPr lang="en-US" sz="4000" dirty="0" err="1"/>
              <a:t>Atmotube</a:t>
            </a:r>
            <a:r>
              <a:rPr lang="en-US" sz="4000" dirty="0"/>
              <a:t> personal air monitor</a:t>
            </a:r>
          </a:p>
        </p:txBody>
      </p:sp>
    </p:spTree>
    <p:extLst>
      <p:ext uri="{BB962C8B-B14F-4D97-AF65-F5344CB8AC3E}">
        <p14:creationId xmlns:p14="http://schemas.microsoft.com/office/powerpoint/2010/main" val="283864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977D-B705-71F8-9158-EA8E7DABB010}"/>
              </a:ext>
            </a:extLst>
          </p:cNvPr>
          <p:cNvSpPr>
            <a:spLocks noGrp="1"/>
          </p:cNvSpPr>
          <p:nvPr>
            <p:ph type="title"/>
          </p:nvPr>
        </p:nvSpPr>
        <p:spPr>
          <a:xfrm>
            <a:off x="217795" y="181605"/>
            <a:ext cx="6390085" cy="419100"/>
          </a:xfrm>
        </p:spPr>
        <p:txBody>
          <a:bodyPr wrap="square" anchor="b">
            <a:noAutofit/>
          </a:bodyPr>
          <a:lstStyle/>
          <a:p>
            <a:r>
              <a:rPr lang="en-US" sz="3600" dirty="0" err="1"/>
              <a:t>Atmotube</a:t>
            </a:r>
            <a:endParaRPr lang="en-US" sz="3600" dirty="0"/>
          </a:p>
        </p:txBody>
      </p:sp>
      <p:sp>
        <p:nvSpPr>
          <p:cNvPr id="3" name="Content Placeholder 2">
            <a:extLst>
              <a:ext uri="{FF2B5EF4-FFF2-40B4-BE49-F238E27FC236}">
                <a16:creationId xmlns:a16="http://schemas.microsoft.com/office/drawing/2014/main" id="{3A8317F2-8453-007C-044F-B3283E29A739}"/>
              </a:ext>
            </a:extLst>
          </p:cNvPr>
          <p:cNvSpPr>
            <a:spLocks noGrp="1"/>
          </p:cNvSpPr>
          <p:nvPr>
            <p:ph sz="half" idx="2"/>
          </p:nvPr>
        </p:nvSpPr>
        <p:spPr>
          <a:xfrm>
            <a:off x="4689873" y="886120"/>
            <a:ext cx="4236331" cy="5036131"/>
          </a:xfrm>
        </p:spPr>
        <p:txBody>
          <a:bodyPr wrap="square" anchor="t">
            <a:normAutofit/>
          </a:bodyPr>
          <a:lstStyle/>
          <a:p>
            <a:pPr marL="0" indent="0">
              <a:lnSpc>
                <a:spcPct val="90000"/>
              </a:lnSpc>
              <a:buNone/>
            </a:pPr>
            <a:r>
              <a:rPr lang="en-US" dirty="0"/>
              <a:t>Monitors: </a:t>
            </a:r>
          </a:p>
          <a:p>
            <a:pPr>
              <a:lnSpc>
                <a:spcPct val="90000"/>
              </a:lnSpc>
            </a:pPr>
            <a:r>
              <a:rPr lang="en-US" b="0" dirty="0"/>
              <a:t>Temperature</a:t>
            </a:r>
          </a:p>
          <a:p>
            <a:pPr>
              <a:lnSpc>
                <a:spcPct val="90000"/>
              </a:lnSpc>
            </a:pPr>
            <a:r>
              <a:rPr lang="en-US" b="0" dirty="0"/>
              <a:t>Humidity</a:t>
            </a:r>
          </a:p>
          <a:p>
            <a:pPr>
              <a:lnSpc>
                <a:spcPct val="90000"/>
              </a:lnSpc>
            </a:pPr>
            <a:r>
              <a:rPr lang="en-US" b="0" dirty="0"/>
              <a:t>PM1</a:t>
            </a:r>
          </a:p>
          <a:p>
            <a:pPr>
              <a:lnSpc>
                <a:spcPct val="90000"/>
              </a:lnSpc>
            </a:pPr>
            <a:r>
              <a:rPr lang="en-US" b="0" dirty="0"/>
              <a:t>PM2.5</a:t>
            </a:r>
          </a:p>
          <a:p>
            <a:pPr>
              <a:lnSpc>
                <a:spcPct val="90000"/>
              </a:lnSpc>
            </a:pPr>
            <a:r>
              <a:rPr lang="en-US" b="0" dirty="0"/>
              <a:t>PM10</a:t>
            </a:r>
          </a:p>
          <a:p>
            <a:pPr>
              <a:lnSpc>
                <a:spcPct val="90000"/>
              </a:lnSpc>
            </a:pPr>
            <a:r>
              <a:rPr lang="en-US" b="0" dirty="0"/>
              <a:t>VOCs</a:t>
            </a:r>
          </a:p>
          <a:p>
            <a:pPr>
              <a:lnSpc>
                <a:spcPct val="90000"/>
              </a:lnSpc>
            </a:pPr>
            <a:endParaRPr lang="en-US" b="0" dirty="0"/>
          </a:p>
          <a:p>
            <a:pPr marL="0" indent="0">
              <a:lnSpc>
                <a:spcPct val="90000"/>
              </a:lnSpc>
              <a:buNone/>
            </a:pPr>
            <a:r>
              <a:rPr lang="en-US" sz="1800" b="0" dirty="0"/>
              <a:t>Connects to Phone by Bluetooth to show real-time measurements </a:t>
            </a:r>
          </a:p>
          <a:p>
            <a:pPr>
              <a:lnSpc>
                <a:spcPct val="90000"/>
              </a:lnSpc>
            </a:pPr>
            <a:r>
              <a:rPr lang="en-US" sz="1600" b="0" dirty="0"/>
              <a:t>Keep device within 30ft of phone for Bluetooth connection</a:t>
            </a:r>
          </a:p>
          <a:p>
            <a:pPr marL="0" indent="0">
              <a:lnSpc>
                <a:spcPct val="90000"/>
              </a:lnSpc>
              <a:buNone/>
            </a:pPr>
            <a:endParaRPr lang="en-US" sz="1800" b="0" dirty="0"/>
          </a:p>
          <a:p>
            <a:pPr marL="0" indent="0">
              <a:lnSpc>
                <a:spcPct val="90000"/>
              </a:lnSpc>
              <a:buNone/>
            </a:pPr>
            <a:r>
              <a:rPr lang="en-US" sz="1800" b="0" dirty="0"/>
              <a:t>Data must be downloaded to a computer every 10 days</a:t>
            </a:r>
          </a:p>
          <a:p>
            <a:pPr marL="0" indent="-45244">
              <a:lnSpc>
                <a:spcPct val="90000"/>
              </a:lnSpc>
              <a:buNone/>
            </a:pPr>
            <a:endParaRPr lang="en-US" dirty="0"/>
          </a:p>
        </p:txBody>
      </p:sp>
      <p:pic>
        <p:nvPicPr>
          <p:cNvPr id="2050" name="Picture 2" descr="Amazon.com: Atmotube Pro Portable Outdoor and Indoor Professional Air  Quality Monitor [PM, VOCs, Temperature, Humidity and Barometric Pressure  Tester], Pollution Meter : Industrial &amp; Scientific">
            <a:extLst>
              <a:ext uri="{FF2B5EF4-FFF2-40B4-BE49-F238E27FC236}">
                <a16:creationId xmlns:a16="http://schemas.microsoft.com/office/drawing/2014/main" id="{2BCD3D5A-C9AA-9487-C761-B4838F0E0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95" y="1015409"/>
            <a:ext cx="3953372" cy="482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06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977D-B705-71F8-9158-EA8E7DABB010}"/>
              </a:ext>
            </a:extLst>
          </p:cNvPr>
          <p:cNvSpPr>
            <a:spLocks noGrp="1"/>
          </p:cNvSpPr>
          <p:nvPr>
            <p:ph type="title"/>
          </p:nvPr>
        </p:nvSpPr>
        <p:spPr>
          <a:xfrm>
            <a:off x="246491" y="138182"/>
            <a:ext cx="6390085" cy="419100"/>
          </a:xfrm>
        </p:spPr>
        <p:txBody>
          <a:bodyPr wrap="square" anchor="b">
            <a:noAutofit/>
          </a:bodyPr>
          <a:lstStyle/>
          <a:p>
            <a:r>
              <a:rPr lang="en-US" sz="3600" dirty="0" err="1"/>
              <a:t>Atmotube</a:t>
            </a:r>
            <a:endParaRPr lang="en-US" sz="3600" dirty="0"/>
          </a:p>
        </p:txBody>
      </p:sp>
      <p:sp>
        <p:nvSpPr>
          <p:cNvPr id="3" name="Content Placeholder 2">
            <a:extLst>
              <a:ext uri="{FF2B5EF4-FFF2-40B4-BE49-F238E27FC236}">
                <a16:creationId xmlns:a16="http://schemas.microsoft.com/office/drawing/2014/main" id="{3A8317F2-8453-007C-044F-B3283E29A739}"/>
              </a:ext>
            </a:extLst>
          </p:cNvPr>
          <p:cNvSpPr>
            <a:spLocks noGrp="1"/>
          </p:cNvSpPr>
          <p:nvPr>
            <p:ph sz="half" idx="2"/>
          </p:nvPr>
        </p:nvSpPr>
        <p:spPr>
          <a:xfrm>
            <a:off x="4572000" y="839848"/>
            <a:ext cx="4236331" cy="4445876"/>
          </a:xfrm>
        </p:spPr>
        <p:txBody>
          <a:bodyPr wrap="square" anchor="t">
            <a:normAutofit/>
          </a:bodyPr>
          <a:lstStyle/>
          <a:p>
            <a:pPr marL="0" indent="0">
              <a:lnSpc>
                <a:spcPct val="90000"/>
              </a:lnSpc>
              <a:buNone/>
            </a:pPr>
            <a:r>
              <a:rPr lang="en-US" b="0" dirty="0"/>
              <a:t>Battery lasts ~5 days</a:t>
            </a:r>
          </a:p>
          <a:p>
            <a:pPr marL="0" indent="0">
              <a:lnSpc>
                <a:spcPct val="90000"/>
              </a:lnSpc>
              <a:buNone/>
            </a:pPr>
            <a:endParaRPr lang="en-US" b="0" dirty="0"/>
          </a:p>
          <a:p>
            <a:pPr marL="0" indent="0">
              <a:lnSpc>
                <a:spcPct val="90000"/>
              </a:lnSpc>
              <a:buNone/>
            </a:pPr>
            <a:r>
              <a:rPr lang="en-US" b="0" dirty="0"/>
              <a:t>Recommend charging at night</a:t>
            </a:r>
          </a:p>
          <a:p>
            <a:pPr marL="0" indent="0">
              <a:lnSpc>
                <a:spcPct val="90000"/>
              </a:lnSpc>
              <a:buNone/>
            </a:pPr>
            <a:endParaRPr lang="en-US" b="0" dirty="0"/>
          </a:p>
          <a:p>
            <a:pPr marL="0" indent="0">
              <a:lnSpc>
                <a:spcPct val="90000"/>
              </a:lnSpc>
              <a:buNone/>
            </a:pPr>
            <a:r>
              <a:rPr lang="en-US" b="0" dirty="0"/>
              <a:t>Comes with a USB cord – you will need to bring a USB plug or charge it on a computer</a:t>
            </a:r>
          </a:p>
          <a:p>
            <a:pPr marL="0" indent="0">
              <a:lnSpc>
                <a:spcPct val="90000"/>
              </a:lnSpc>
              <a:buNone/>
            </a:pPr>
            <a:endParaRPr lang="en-US" b="0" dirty="0"/>
          </a:p>
          <a:p>
            <a:pPr marL="0" indent="-45244">
              <a:lnSpc>
                <a:spcPct val="90000"/>
              </a:lnSpc>
              <a:buNone/>
            </a:pPr>
            <a:endParaRPr lang="en-US" b="0" dirty="0"/>
          </a:p>
        </p:txBody>
      </p:sp>
      <p:pic>
        <p:nvPicPr>
          <p:cNvPr id="2050" name="Picture 2" descr="Amazon.com: Atmotube Pro Portable Outdoor and Indoor Professional Air  Quality Monitor [PM, VOCs, Temperature, Humidity and Barometric Pressure  Tester], Pollution Meter : Industrial &amp; Scientific">
            <a:extLst>
              <a:ext uri="{FF2B5EF4-FFF2-40B4-BE49-F238E27FC236}">
                <a16:creationId xmlns:a16="http://schemas.microsoft.com/office/drawing/2014/main" id="{2BCD3D5A-C9AA-9487-C761-B4838F0E0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491" y="1015409"/>
            <a:ext cx="3953372" cy="482718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pple Original 5W Wall Charger / Adapter Cube for all iPhones  8/7/6s/X/8Plus 2PK | eBay">
            <a:extLst>
              <a:ext uri="{FF2B5EF4-FFF2-40B4-BE49-F238E27FC236}">
                <a16:creationId xmlns:a16="http://schemas.microsoft.com/office/drawing/2014/main" id="{660A9F2F-9438-9946-289E-3F09305F5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0165" y="4123100"/>
            <a:ext cx="1828186" cy="182818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SB Type-C Charging Cable – RealWear">
            <a:extLst>
              <a:ext uri="{FF2B5EF4-FFF2-40B4-BE49-F238E27FC236}">
                <a16:creationId xmlns:a16="http://schemas.microsoft.com/office/drawing/2014/main" id="{B8D3F915-4B5C-B0B3-BABD-CAA99EB49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015854">
            <a:off x="4102703" y="3728270"/>
            <a:ext cx="3161413" cy="237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220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977D-B705-71F8-9158-EA8E7DABB010}"/>
              </a:ext>
            </a:extLst>
          </p:cNvPr>
          <p:cNvSpPr>
            <a:spLocks noGrp="1"/>
          </p:cNvSpPr>
          <p:nvPr>
            <p:ph type="title"/>
          </p:nvPr>
        </p:nvSpPr>
        <p:spPr>
          <a:xfrm>
            <a:off x="246491" y="174286"/>
            <a:ext cx="7351513" cy="419100"/>
          </a:xfrm>
        </p:spPr>
        <p:txBody>
          <a:bodyPr wrap="square" anchor="b">
            <a:noAutofit/>
          </a:bodyPr>
          <a:lstStyle/>
          <a:p>
            <a:r>
              <a:rPr lang="en-US" sz="3600" dirty="0" err="1"/>
              <a:t>Atmotube</a:t>
            </a:r>
            <a:r>
              <a:rPr lang="en-US" sz="3600" dirty="0"/>
              <a:t> – Downloading data</a:t>
            </a:r>
          </a:p>
        </p:txBody>
      </p:sp>
      <p:sp>
        <p:nvSpPr>
          <p:cNvPr id="3" name="Content Placeholder 2">
            <a:extLst>
              <a:ext uri="{FF2B5EF4-FFF2-40B4-BE49-F238E27FC236}">
                <a16:creationId xmlns:a16="http://schemas.microsoft.com/office/drawing/2014/main" id="{3A8317F2-8453-007C-044F-B3283E29A739}"/>
              </a:ext>
            </a:extLst>
          </p:cNvPr>
          <p:cNvSpPr>
            <a:spLocks noGrp="1"/>
          </p:cNvSpPr>
          <p:nvPr>
            <p:ph sz="half" idx="2"/>
          </p:nvPr>
        </p:nvSpPr>
        <p:spPr>
          <a:xfrm>
            <a:off x="113122" y="820995"/>
            <a:ext cx="8625525" cy="4445876"/>
          </a:xfrm>
        </p:spPr>
        <p:txBody>
          <a:bodyPr wrap="square" anchor="t">
            <a:normAutofit/>
          </a:bodyPr>
          <a:lstStyle/>
          <a:p>
            <a:pPr marL="0" indent="0">
              <a:lnSpc>
                <a:spcPct val="90000"/>
              </a:lnSpc>
              <a:buNone/>
            </a:pPr>
            <a:r>
              <a:rPr lang="en-US" b="0" dirty="0"/>
              <a:t>Data must be downloaded from the </a:t>
            </a:r>
            <a:r>
              <a:rPr lang="en-US" dirty="0"/>
              <a:t>phone that was connected to the monitor through Bluetooth</a:t>
            </a:r>
          </a:p>
          <a:p>
            <a:pPr marL="0" indent="0">
              <a:lnSpc>
                <a:spcPct val="90000"/>
              </a:lnSpc>
              <a:buNone/>
            </a:pPr>
            <a:endParaRPr lang="en-US" b="0" dirty="0"/>
          </a:p>
          <a:p>
            <a:pPr marL="0" indent="0">
              <a:lnSpc>
                <a:spcPct val="90000"/>
              </a:lnSpc>
              <a:buNone/>
            </a:pPr>
            <a:r>
              <a:rPr lang="en-US" b="0" dirty="0"/>
              <a:t>To download data:</a:t>
            </a:r>
          </a:p>
          <a:p>
            <a:pPr marL="0" indent="0">
              <a:lnSpc>
                <a:spcPct val="90000"/>
              </a:lnSpc>
              <a:buNone/>
            </a:pPr>
            <a:endParaRPr lang="en-US" b="0" dirty="0"/>
          </a:p>
          <a:p>
            <a:pPr marL="0" indent="-45244">
              <a:lnSpc>
                <a:spcPct val="90000"/>
              </a:lnSpc>
              <a:buNone/>
            </a:pPr>
            <a:endParaRPr lang="en-US" b="0" dirty="0"/>
          </a:p>
        </p:txBody>
      </p:sp>
      <p:pic>
        <p:nvPicPr>
          <p:cNvPr id="9" name="Picture 8" descr="A screenshot of a phone&#10;&#10;Description automatically generated">
            <a:extLst>
              <a:ext uri="{FF2B5EF4-FFF2-40B4-BE49-F238E27FC236}">
                <a16:creationId xmlns:a16="http://schemas.microsoft.com/office/drawing/2014/main" id="{560986BB-529A-416B-5EB0-B16A804AD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528" y="2799760"/>
            <a:ext cx="1573864" cy="3406004"/>
          </a:xfrm>
          <a:prstGeom prst="rect">
            <a:avLst/>
          </a:prstGeom>
          <a:ln>
            <a:solidFill>
              <a:schemeClr val="tx1"/>
            </a:solidFill>
          </a:ln>
        </p:spPr>
      </p:pic>
      <p:grpSp>
        <p:nvGrpSpPr>
          <p:cNvPr id="14" name="Group 13">
            <a:extLst>
              <a:ext uri="{FF2B5EF4-FFF2-40B4-BE49-F238E27FC236}">
                <a16:creationId xmlns:a16="http://schemas.microsoft.com/office/drawing/2014/main" id="{8F86B223-9964-5B8A-5613-E213841E97D3}"/>
              </a:ext>
            </a:extLst>
          </p:cNvPr>
          <p:cNvGrpSpPr/>
          <p:nvPr/>
        </p:nvGrpSpPr>
        <p:grpSpPr>
          <a:xfrm>
            <a:off x="2799872" y="2799760"/>
            <a:ext cx="1626011" cy="3406004"/>
            <a:chOff x="2778845" y="1710380"/>
            <a:chExt cx="1999270" cy="4326625"/>
          </a:xfrm>
        </p:grpSpPr>
        <p:pic>
          <p:nvPicPr>
            <p:cNvPr id="5" name="Picture 4" descr="A screenshot of a phone&#10;&#10;Description automatically generated">
              <a:extLst>
                <a:ext uri="{FF2B5EF4-FFF2-40B4-BE49-F238E27FC236}">
                  <a16:creationId xmlns:a16="http://schemas.microsoft.com/office/drawing/2014/main" id="{32E44EE9-1BBB-B36C-FEC5-FEB118416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845" y="1710380"/>
              <a:ext cx="1999270" cy="4326625"/>
            </a:xfrm>
            <a:prstGeom prst="rect">
              <a:avLst/>
            </a:prstGeom>
            <a:ln>
              <a:solidFill>
                <a:schemeClr val="tx1"/>
              </a:solidFill>
            </a:ln>
          </p:spPr>
        </p:pic>
        <p:sp>
          <p:nvSpPr>
            <p:cNvPr id="10" name="Rectangle 9">
              <a:extLst>
                <a:ext uri="{FF2B5EF4-FFF2-40B4-BE49-F238E27FC236}">
                  <a16:creationId xmlns:a16="http://schemas.microsoft.com/office/drawing/2014/main" id="{FD074911-1E38-6B24-EE21-30293C959A92}"/>
                </a:ext>
              </a:extLst>
            </p:cNvPr>
            <p:cNvSpPr/>
            <p:nvPr/>
          </p:nvSpPr>
          <p:spPr bwMode="auto">
            <a:xfrm>
              <a:off x="2857011" y="3233393"/>
              <a:ext cx="583773" cy="273377"/>
            </a:xfrm>
            <a:prstGeom prst="rect">
              <a:avLst/>
            </a:prstGeom>
            <a:noFill/>
            <a:ln w="3810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charset="0"/>
              </a:endParaRPr>
            </a:p>
          </p:txBody>
        </p:sp>
      </p:grpSp>
      <p:grpSp>
        <p:nvGrpSpPr>
          <p:cNvPr id="15" name="Group 14">
            <a:extLst>
              <a:ext uri="{FF2B5EF4-FFF2-40B4-BE49-F238E27FC236}">
                <a16:creationId xmlns:a16="http://schemas.microsoft.com/office/drawing/2014/main" id="{219C0D75-EF12-C962-C542-81D1188658B2}"/>
              </a:ext>
            </a:extLst>
          </p:cNvPr>
          <p:cNvGrpSpPr/>
          <p:nvPr/>
        </p:nvGrpSpPr>
        <p:grpSpPr>
          <a:xfrm>
            <a:off x="4902200" y="2799760"/>
            <a:ext cx="1626011" cy="3406004"/>
            <a:chOff x="4934446" y="1710378"/>
            <a:chExt cx="1999270" cy="4326626"/>
          </a:xfrm>
        </p:grpSpPr>
        <p:pic>
          <p:nvPicPr>
            <p:cNvPr id="7" name="Picture 6" descr="A screenshot of a phone&#10;&#10;Description automatically generated">
              <a:extLst>
                <a:ext uri="{FF2B5EF4-FFF2-40B4-BE49-F238E27FC236}">
                  <a16:creationId xmlns:a16="http://schemas.microsoft.com/office/drawing/2014/main" id="{5E2E37DD-F15A-1993-CAC8-4F81EB665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4446" y="1710378"/>
              <a:ext cx="1999270" cy="4326626"/>
            </a:xfrm>
            <a:prstGeom prst="rect">
              <a:avLst/>
            </a:prstGeom>
            <a:ln>
              <a:solidFill>
                <a:schemeClr val="tx1"/>
              </a:solidFill>
            </a:ln>
          </p:spPr>
        </p:pic>
        <p:sp>
          <p:nvSpPr>
            <p:cNvPr id="11" name="Rectangle 10">
              <a:extLst>
                <a:ext uri="{FF2B5EF4-FFF2-40B4-BE49-F238E27FC236}">
                  <a16:creationId xmlns:a16="http://schemas.microsoft.com/office/drawing/2014/main" id="{09B6CE97-1B5F-3446-9294-EFD981E79F17}"/>
                </a:ext>
              </a:extLst>
            </p:cNvPr>
            <p:cNvSpPr/>
            <p:nvPr/>
          </p:nvSpPr>
          <p:spPr bwMode="auto">
            <a:xfrm>
              <a:off x="4972154" y="3043933"/>
              <a:ext cx="985586" cy="273377"/>
            </a:xfrm>
            <a:prstGeom prst="rect">
              <a:avLst/>
            </a:prstGeom>
            <a:noFill/>
            <a:ln w="3810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charset="0"/>
              </a:endParaRPr>
            </a:p>
          </p:txBody>
        </p:sp>
      </p:grpSp>
      <p:pic>
        <p:nvPicPr>
          <p:cNvPr id="13" name="Picture 12" descr="A screenshot of a phone&#10;&#10;Description automatically generated">
            <a:extLst>
              <a:ext uri="{FF2B5EF4-FFF2-40B4-BE49-F238E27FC236}">
                <a16:creationId xmlns:a16="http://schemas.microsoft.com/office/drawing/2014/main" id="{16F60F9A-1238-51B2-3F40-1DB2E082E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466" y="2799760"/>
            <a:ext cx="1573864" cy="3406004"/>
          </a:xfrm>
          <a:prstGeom prst="rect">
            <a:avLst/>
          </a:prstGeom>
          <a:ln>
            <a:solidFill>
              <a:schemeClr val="tx1"/>
            </a:solidFill>
          </a:ln>
        </p:spPr>
      </p:pic>
      <p:sp>
        <p:nvSpPr>
          <p:cNvPr id="16" name="TextBox 15">
            <a:extLst>
              <a:ext uri="{FF2B5EF4-FFF2-40B4-BE49-F238E27FC236}">
                <a16:creationId xmlns:a16="http://schemas.microsoft.com/office/drawing/2014/main" id="{E10827E4-10A2-F4C0-E28A-E931933067EB}"/>
              </a:ext>
            </a:extLst>
          </p:cNvPr>
          <p:cNvSpPr txBox="1"/>
          <p:nvPr/>
        </p:nvSpPr>
        <p:spPr>
          <a:xfrm>
            <a:off x="596243" y="2287008"/>
            <a:ext cx="1784310" cy="461665"/>
          </a:xfrm>
          <a:prstGeom prst="rect">
            <a:avLst/>
          </a:prstGeom>
          <a:noFill/>
        </p:spPr>
        <p:txBody>
          <a:bodyPr wrap="square" rtlCol="0">
            <a:spAutoFit/>
          </a:bodyPr>
          <a:lstStyle/>
          <a:p>
            <a:r>
              <a:rPr lang="en-US" sz="1200" dirty="0"/>
              <a:t>1. Open </a:t>
            </a:r>
            <a:r>
              <a:rPr lang="en-US" sz="1200" dirty="0" err="1"/>
              <a:t>atmotube</a:t>
            </a:r>
            <a:r>
              <a:rPr lang="en-US" sz="1200" dirty="0"/>
              <a:t> app and go to side panel</a:t>
            </a:r>
          </a:p>
        </p:txBody>
      </p:sp>
      <p:sp>
        <p:nvSpPr>
          <p:cNvPr id="17" name="Rectangle 16">
            <a:extLst>
              <a:ext uri="{FF2B5EF4-FFF2-40B4-BE49-F238E27FC236}">
                <a16:creationId xmlns:a16="http://schemas.microsoft.com/office/drawing/2014/main" id="{C3755A22-ABDD-4211-30E1-88183789F71A}"/>
              </a:ext>
            </a:extLst>
          </p:cNvPr>
          <p:cNvSpPr/>
          <p:nvPr/>
        </p:nvSpPr>
        <p:spPr bwMode="auto">
          <a:xfrm>
            <a:off x="701465" y="2976282"/>
            <a:ext cx="286531" cy="206150"/>
          </a:xfrm>
          <a:prstGeom prst="rect">
            <a:avLst/>
          </a:prstGeom>
          <a:noFill/>
          <a:ln w="3810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charset="0"/>
            </a:endParaRPr>
          </a:p>
        </p:txBody>
      </p:sp>
      <p:sp>
        <p:nvSpPr>
          <p:cNvPr id="18" name="TextBox 17">
            <a:extLst>
              <a:ext uri="{FF2B5EF4-FFF2-40B4-BE49-F238E27FC236}">
                <a16:creationId xmlns:a16="http://schemas.microsoft.com/office/drawing/2014/main" id="{3687F727-6363-6542-7F36-7002B28358D2}"/>
              </a:ext>
            </a:extLst>
          </p:cNvPr>
          <p:cNvSpPr txBox="1"/>
          <p:nvPr/>
        </p:nvSpPr>
        <p:spPr>
          <a:xfrm>
            <a:off x="2787690" y="2338095"/>
            <a:ext cx="1784310" cy="276999"/>
          </a:xfrm>
          <a:prstGeom prst="rect">
            <a:avLst/>
          </a:prstGeom>
          <a:noFill/>
        </p:spPr>
        <p:txBody>
          <a:bodyPr wrap="square" rtlCol="0">
            <a:spAutoFit/>
          </a:bodyPr>
          <a:lstStyle/>
          <a:p>
            <a:r>
              <a:rPr lang="en-US" sz="1200" dirty="0"/>
              <a:t>2. Open settings </a:t>
            </a:r>
          </a:p>
        </p:txBody>
      </p:sp>
      <p:sp>
        <p:nvSpPr>
          <p:cNvPr id="19" name="TextBox 18">
            <a:extLst>
              <a:ext uri="{FF2B5EF4-FFF2-40B4-BE49-F238E27FC236}">
                <a16:creationId xmlns:a16="http://schemas.microsoft.com/office/drawing/2014/main" id="{8A6063F0-DB54-94A0-E797-27BC61229334}"/>
              </a:ext>
            </a:extLst>
          </p:cNvPr>
          <p:cNvSpPr txBox="1"/>
          <p:nvPr/>
        </p:nvSpPr>
        <p:spPr>
          <a:xfrm>
            <a:off x="4902200" y="2338094"/>
            <a:ext cx="1784310" cy="461665"/>
          </a:xfrm>
          <a:prstGeom prst="rect">
            <a:avLst/>
          </a:prstGeom>
          <a:noFill/>
        </p:spPr>
        <p:txBody>
          <a:bodyPr wrap="square" rtlCol="0">
            <a:spAutoFit/>
          </a:bodyPr>
          <a:lstStyle/>
          <a:p>
            <a:r>
              <a:rPr lang="en-US" sz="1200" dirty="0"/>
              <a:t>3. Scroll down to export data to file</a:t>
            </a:r>
          </a:p>
        </p:txBody>
      </p:sp>
      <p:sp>
        <p:nvSpPr>
          <p:cNvPr id="20" name="TextBox 19">
            <a:extLst>
              <a:ext uri="{FF2B5EF4-FFF2-40B4-BE49-F238E27FC236}">
                <a16:creationId xmlns:a16="http://schemas.microsoft.com/office/drawing/2014/main" id="{0EB60229-DC8C-20AB-CD5A-5AD62C120B43}"/>
              </a:ext>
            </a:extLst>
          </p:cNvPr>
          <p:cNvSpPr txBox="1"/>
          <p:nvPr/>
        </p:nvSpPr>
        <p:spPr>
          <a:xfrm>
            <a:off x="6954337" y="2338093"/>
            <a:ext cx="1784310" cy="461665"/>
          </a:xfrm>
          <a:prstGeom prst="rect">
            <a:avLst/>
          </a:prstGeom>
          <a:noFill/>
        </p:spPr>
        <p:txBody>
          <a:bodyPr wrap="square" rtlCol="0">
            <a:spAutoFit/>
          </a:bodyPr>
          <a:lstStyle/>
          <a:p>
            <a:r>
              <a:rPr lang="en-US" sz="1200" dirty="0"/>
              <a:t>4. Click share data and send through email</a:t>
            </a:r>
          </a:p>
        </p:txBody>
      </p:sp>
      <p:sp>
        <p:nvSpPr>
          <p:cNvPr id="21" name="Rectangle 20">
            <a:extLst>
              <a:ext uri="{FF2B5EF4-FFF2-40B4-BE49-F238E27FC236}">
                <a16:creationId xmlns:a16="http://schemas.microsoft.com/office/drawing/2014/main" id="{7ECD145C-18A6-F20A-3354-4DC7C2527966}"/>
              </a:ext>
            </a:extLst>
          </p:cNvPr>
          <p:cNvSpPr/>
          <p:nvPr/>
        </p:nvSpPr>
        <p:spPr bwMode="auto">
          <a:xfrm>
            <a:off x="7806226" y="4569725"/>
            <a:ext cx="465209" cy="175593"/>
          </a:xfrm>
          <a:prstGeom prst="rect">
            <a:avLst/>
          </a:prstGeom>
          <a:noFill/>
          <a:ln w="3810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3525697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00+ Open Notebook Pictures | Download Free Images on Unsplash">
            <a:extLst>
              <a:ext uri="{FF2B5EF4-FFF2-40B4-BE49-F238E27FC236}">
                <a16:creationId xmlns:a16="http://schemas.microsoft.com/office/drawing/2014/main" id="{CDDC0EAB-339A-FB38-445D-A5CB33C37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55" t="6189" r="3940" b="7642"/>
          <a:stretch/>
        </p:blipFill>
        <p:spPr bwMode="auto">
          <a:xfrm>
            <a:off x="4571999" y="782919"/>
            <a:ext cx="4402139" cy="34251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7">
            <a:extLst>
              <a:ext uri="{FF2B5EF4-FFF2-40B4-BE49-F238E27FC236}">
                <a16:creationId xmlns:a16="http://schemas.microsoft.com/office/drawing/2014/main" id="{AF351D2D-2099-9489-AA7E-7FC40C81A440}"/>
              </a:ext>
            </a:extLst>
          </p:cNvPr>
          <p:cNvGraphicFramePr>
            <a:graphicFrameLocks noGrp="1"/>
          </p:cNvGraphicFramePr>
          <p:nvPr>
            <p:extLst>
              <p:ext uri="{D42A27DB-BD31-4B8C-83A1-F6EECF244321}">
                <p14:modId xmlns:p14="http://schemas.microsoft.com/office/powerpoint/2010/main" val="4226746291"/>
              </p:ext>
            </p:extLst>
          </p:nvPr>
        </p:nvGraphicFramePr>
        <p:xfrm>
          <a:off x="5222449" y="995703"/>
          <a:ext cx="3544300" cy="2870200"/>
        </p:xfrm>
        <a:graphic>
          <a:graphicData uri="http://schemas.openxmlformats.org/drawingml/2006/table">
            <a:tbl>
              <a:tblPr firstRow="1" bandRow="1">
                <a:tableStyleId>{5C22544A-7EE6-4342-B048-85BDC9FD1C3A}</a:tableStyleId>
              </a:tblPr>
              <a:tblGrid>
                <a:gridCol w="368855">
                  <a:extLst>
                    <a:ext uri="{9D8B030D-6E8A-4147-A177-3AD203B41FA5}">
                      <a16:colId xmlns:a16="http://schemas.microsoft.com/office/drawing/2014/main" val="815288385"/>
                    </a:ext>
                  </a:extLst>
                </a:gridCol>
                <a:gridCol w="597999">
                  <a:extLst>
                    <a:ext uri="{9D8B030D-6E8A-4147-A177-3AD203B41FA5}">
                      <a16:colId xmlns:a16="http://schemas.microsoft.com/office/drawing/2014/main" val="1115244154"/>
                    </a:ext>
                  </a:extLst>
                </a:gridCol>
                <a:gridCol w="533524">
                  <a:extLst>
                    <a:ext uri="{9D8B030D-6E8A-4147-A177-3AD203B41FA5}">
                      <a16:colId xmlns:a16="http://schemas.microsoft.com/office/drawing/2014/main" val="497653563"/>
                    </a:ext>
                  </a:extLst>
                </a:gridCol>
                <a:gridCol w="1002637">
                  <a:extLst>
                    <a:ext uri="{9D8B030D-6E8A-4147-A177-3AD203B41FA5}">
                      <a16:colId xmlns:a16="http://schemas.microsoft.com/office/drawing/2014/main" val="804101105"/>
                    </a:ext>
                  </a:extLst>
                </a:gridCol>
                <a:gridCol w="1041285">
                  <a:extLst>
                    <a:ext uri="{9D8B030D-6E8A-4147-A177-3AD203B41FA5}">
                      <a16:colId xmlns:a16="http://schemas.microsoft.com/office/drawing/2014/main" val="189261510"/>
                    </a:ext>
                  </a:extLst>
                </a:gridCol>
              </a:tblGrid>
              <a:tr h="456025">
                <a:tc>
                  <a:txBody>
                    <a:bodyPr/>
                    <a:lstStyle/>
                    <a:p>
                      <a:pPr algn="l" rtl="0" fontAlgn="t">
                        <a:spcBef>
                          <a:spcPts val="0"/>
                        </a:spcBef>
                        <a:spcAft>
                          <a:spcPts val="0"/>
                        </a:spcAft>
                      </a:pPr>
                      <a:r>
                        <a:rPr lang="en-US" sz="600" b="1" i="0" u="none" strike="noStrike" dirty="0">
                          <a:solidFill>
                            <a:srgbClr val="000000"/>
                          </a:solidFill>
                          <a:effectLst/>
                          <a:latin typeface="Calibri" panose="020F0502020204030204" pitchFamily="34" charset="0"/>
                        </a:rPr>
                        <a:t>Date</a:t>
                      </a:r>
                      <a:endParaRPr lang="en-US" sz="600" b="1"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l" rtl="0" fontAlgn="t">
                        <a:spcBef>
                          <a:spcPts val="0"/>
                        </a:spcBef>
                        <a:spcAft>
                          <a:spcPts val="0"/>
                        </a:spcAft>
                      </a:pPr>
                      <a:r>
                        <a:rPr lang="en-US" sz="600" b="1" i="0" u="none" strike="noStrike" dirty="0">
                          <a:solidFill>
                            <a:srgbClr val="000000"/>
                          </a:solidFill>
                          <a:effectLst/>
                          <a:latin typeface="Calibri" panose="020F0502020204030204" pitchFamily="34" charset="0"/>
                        </a:rPr>
                        <a:t>Time </a:t>
                      </a:r>
                      <a:endParaRPr lang="en-US" sz="600" b="1" dirty="0">
                        <a:effectLst/>
                      </a:endParaRPr>
                    </a:p>
                    <a:p>
                      <a:pPr algn="l" rtl="0" fontAlgn="t">
                        <a:spcBef>
                          <a:spcPts val="0"/>
                        </a:spcBef>
                        <a:spcAft>
                          <a:spcPts val="0"/>
                        </a:spcAft>
                      </a:pPr>
                      <a:r>
                        <a:rPr lang="en-US" sz="600" b="1" i="0" u="none" strike="noStrike" dirty="0">
                          <a:solidFill>
                            <a:srgbClr val="000000"/>
                          </a:solidFill>
                          <a:effectLst/>
                          <a:latin typeface="Calibri" panose="020F0502020204030204" pitchFamily="34" charset="0"/>
                        </a:rPr>
                        <a:t>(start/end)</a:t>
                      </a:r>
                      <a:endParaRPr lang="en-US" sz="600" b="1"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l" rtl="0" fontAlgn="t">
                        <a:spcBef>
                          <a:spcPts val="0"/>
                        </a:spcBef>
                        <a:spcAft>
                          <a:spcPts val="0"/>
                        </a:spcAft>
                      </a:pPr>
                      <a:r>
                        <a:rPr lang="en-US" sz="600" b="1" i="0" u="none" strike="noStrike" dirty="0">
                          <a:solidFill>
                            <a:srgbClr val="000000"/>
                          </a:solidFill>
                          <a:effectLst/>
                          <a:latin typeface="Calibri" panose="020F0502020204030204" pitchFamily="34" charset="0"/>
                        </a:rPr>
                        <a:t>Indoor/</a:t>
                      </a:r>
                    </a:p>
                    <a:p>
                      <a:pPr algn="l" rtl="0" fontAlgn="t">
                        <a:spcBef>
                          <a:spcPts val="0"/>
                        </a:spcBef>
                        <a:spcAft>
                          <a:spcPts val="0"/>
                        </a:spcAft>
                      </a:pPr>
                      <a:r>
                        <a:rPr lang="en-US" sz="600" b="1" i="0" u="none" strike="noStrike" dirty="0">
                          <a:solidFill>
                            <a:srgbClr val="000000"/>
                          </a:solidFill>
                          <a:effectLst/>
                          <a:latin typeface="Calibri" panose="020F0502020204030204" pitchFamily="34" charset="0"/>
                        </a:rPr>
                        <a:t>Outdoor</a:t>
                      </a:r>
                      <a:endParaRPr lang="en-US" sz="600" b="1"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l" rtl="0" fontAlgn="t">
                        <a:spcBef>
                          <a:spcPts val="0"/>
                        </a:spcBef>
                        <a:spcAft>
                          <a:spcPts val="0"/>
                        </a:spcAft>
                      </a:pPr>
                      <a:r>
                        <a:rPr lang="en-US" sz="600" b="1" i="0" u="none" strike="noStrike" dirty="0">
                          <a:solidFill>
                            <a:srgbClr val="000000"/>
                          </a:solidFill>
                          <a:effectLst/>
                          <a:latin typeface="Calibri" panose="020F0502020204030204" pitchFamily="34" charset="0"/>
                        </a:rPr>
                        <a:t>Location</a:t>
                      </a:r>
                      <a:endParaRPr lang="en-US" sz="600" b="1" dirty="0">
                        <a:effectLst/>
                      </a:endParaRPr>
                    </a:p>
                    <a:p>
                      <a:pPr algn="l" rtl="0" fontAlgn="t">
                        <a:spcBef>
                          <a:spcPts val="0"/>
                        </a:spcBef>
                        <a:spcAft>
                          <a:spcPts val="0"/>
                        </a:spcAft>
                      </a:pPr>
                      <a:r>
                        <a:rPr lang="en-US" sz="600" b="1" i="0" u="none" strike="noStrike" dirty="0">
                          <a:solidFill>
                            <a:srgbClr val="000000"/>
                          </a:solidFill>
                          <a:effectLst/>
                          <a:latin typeface="Calibri" panose="020F0502020204030204" pitchFamily="34" charset="0"/>
                        </a:rPr>
                        <a:t>(ex: address, inside a home, along a road, etc.)</a:t>
                      </a:r>
                      <a:endParaRPr lang="en-US" sz="600" b="1"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l" rtl="0" fontAlgn="t">
                        <a:spcBef>
                          <a:spcPts val="0"/>
                        </a:spcBef>
                        <a:spcAft>
                          <a:spcPts val="0"/>
                        </a:spcAft>
                      </a:pPr>
                      <a:r>
                        <a:rPr lang="en-US" sz="600" b="1" i="0" u="none" strike="noStrike" dirty="0">
                          <a:solidFill>
                            <a:srgbClr val="000000"/>
                          </a:solidFill>
                          <a:effectLst/>
                          <a:latin typeface="Calibri" panose="020F0502020204030204" pitchFamily="34" charset="0"/>
                        </a:rPr>
                        <a:t>Description</a:t>
                      </a:r>
                    </a:p>
                    <a:p>
                      <a:pPr algn="l" rtl="0" fontAlgn="t">
                        <a:spcBef>
                          <a:spcPts val="0"/>
                        </a:spcBef>
                        <a:spcAft>
                          <a:spcPts val="0"/>
                        </a:spcAft>
                      </a:pPr>
                      <a:r>
                        <a:rPr lang="en-US" sz="600" b="1" i="0" u="none" strike="noStrike" dirty="0">
                          <a:solidFill>
                            <a:srgbClr val="000000"/>
                          </a:solidFill>
                          <a:effectLst/>
                          <a:latin typeface="Calibri" panose="020F0502020204030204" pitchFamily="34" charset="0"/>
                        </a:rPr>
                        <a:t>(What is happening?, ex: cooking, driving through traffic, </a:t>
                      </a:r>
                      <a:r>
                        <a:rPr lang="en-US" sz="600" b="1" i="0" u="none" strike="noStrike" dirty="0" err="1">
                          <a:solidFill>
                            <a:srgbClr val="000000"/>
                          </a:solidFill>
                          <a:effectLst/>
                          <a:latin typeface="Calibri" panose="020F0502020204030204" pitchFamily="34" charset="0"/>
                        </a:rPr>
                        <a:t>etc</a:t>
                      </a:r>
                      <a:r>
                        <a:rPr lang="en-US" sz="600" b="1" i="0" u="none" strike="noStrike" dirty="0">
                          <a:solidFill>
                            <a:srgbClr val="000000"/>
                          </a:solidFill>
                          <a:effectLst/>
                          <a:latin typeface="Calibri" panose="020F0502020204030204" pitchFamily="34" charset="0"/>
                        </a:rPr>
                        <a:t>).</a:t>
                      </a:r>
                      <a:endParaRPr lang="en-US" sz="600" b="1"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605296768"/>
                  </a:ext>
                </a:extLst>
              </a:tr>
              <a:tr h="21858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5338991"/>
                  </a:ext>
                </a:extLst>
              </a:tr>
              <a:tr h="21858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8754691"/>
                  </a:ext>
                </a:extLst>
              </a:tr>
              <a:tr h="21858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8456294"/>
                  </a:ext>
                </a:extLst>
              </a:tr>
              <a:tr h="21858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3472399"/>
                  </a:ext>
                </a:extLst>
              </a:tr>
              <a:tr h="21858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6594160"/>
                  </a:ext>
                </a:extLst>
              </a:tr>
              <a:tr h="21858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4015112"/>
                  </a:ext>
                </a:extLst>
              </a:tr>
              <a:tr h="21858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7537897"/>
                  </a:ext>
                </a:extLst>
              </a:tr>
              <a:tr h="21858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9431553"/>
                  </a:ext>
                </a:extLst>
              </a:tr>
            </a:tbl>
          </a:graphicData>
        </a:graphic>
      </p:graphicFrame>
      <p:sp>
        <p:nvSpPr>
          <p:cNvPr id="3" name="Content Placeholder 2">
            <a:extLst>
              <a:ext uri="{FF2B5EF4-FFF2-40B4-BE49-F238E27FC236}">
                <a16:creationId xmlns:a16="http://schemas.microsoft.com/office/drawing/2014/main" id="{227F62BC-58AD-429A-1C49-038F82C809B7}"/>
              </a:ext>
            </a:extLst>
          </p:cNvPr>
          <p:cNvSpPr txBox="1">
            <a:spLocks/>
          </p:cNvSpPr>
          <p:nvPr/>
        </p:nvSpPr>
        <p:spPr bwMode="auto">
          <a:xfrm>
            <a:off x="259275" y="995703"/>
            <a:ext cx="4236331" cy="444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97648" rIns="0" bIns="97648" numCol="1" anchor="t" anchorCtr="0" compatLnSpc="1">
            <a:prstTxWarp prst="textNoShape">
              <a:avLst/>
            </a:prstTxWarp>
            <a:normAutofit/>
          </a:bodyPr>
          <a:lstStyle>
            <a:lvl1pPr marL="182166" indent="-182166" algn="l" defTabSz="676275" rtl="0" eaLnBrk="1" fontAlgn="base" hangingPunct="1">
              <a:spcBef>
                <a:spcPts val="300"/>
              </a:spcBef>
              <a:spcAft>
                <a:spcPts val="150"/>
              </a:spcAft>
              <a:buClr>
                <a:schemeClr val="tx2"/>
              </a:buClr>
              <a:buFont typeface="Wingdings" panose="05000000000000000000" pitchFamily="2" charset="2"/>
              <a:buChar char="w"/>
              <a:defRPr sz="2100" b="1">
                <a:solidFill>
                  <a:srgbClr val="000000"/>
                </a:solidFill>
                <a:latin typeface="+mn-lt"/>
                <a:ea typeface="MS PGothic" panose="020B0600070205080204" pitchFamily="34" charset="-128"/>
                <a:cs typeface="ＭＳ Ｐゴシック" charset="0"/>
              </a:defRPr>
            </a:lvl1pPr>
            <a:lvl2pPr marL="495300" indent="-227410" algn="l" defTabSz="676275" rtl="0" eaLnBrk="1" fontAlgn="base" hangingPunct="1">
              <a:spcBef>
                <a:spcPts val="150"/>
              </a:spcBef>
              <a:spcAft>
                <a:spcPts val="150"/>
              </a:spcAft>
              <a:buClr>
                <a:schemeClr val="tx2"/>
              </a:buClr>
              <a:buChar char="•"/>
              <a:defRPr sz="1800">
                <a:solidFill>
                  <a:srgbClr val="000000"/>
                </a:solidFill>
                <a:latin typeface="+mn-lt"/>
                <a:ea typeface="MS PGothic" panose="020B0600070205080204" pitchFamily="34" charset="-128"/>
              </a:defRPr>
            </a:lvl2pPr>
            <a:lvl3pPr marL="808435" indent="-227410" algn="l" defTabSz="676275" rtl="0" eaLnBrk="1" fontAlgn="base" hangingPunct="1">
              <a:spcBef>
                <a:spcPts val="150"/>
              </a:spcBef>
              <a:spcAft>
                <a:spcPts val="150"/>
              </a:spcAft>
              <a:buClr>
                <a:schemeClr val="tx2"/>
              </a:buClr>
              <a:buFont typeface="Arial" panose="020B0604020202020204" pitchFamily="34" charset="0"/>
              <a:buChar char="–"/>
              <a:defRPr sz="1500">
                <a:solidFill>
                  <a:srgbClr val="000000"/>
                </a:solidFill>
                <a:latin typeface="+mn-lt"/>
                <a:ea typeface="MS PGothic" panose="020B0600070205080204" pitchFamily="34" charset="-128"/>
              </a:defRPr>
            </a:lvl3pPr>
            <a:lvl4pPr marL="1078706" indent="-184547" algn="l" defTabSz="676275" rtl="0" eaLnBrk="1" fontAlgn="base" hangingPunct="1">
              <a:spcBef>
                <a:spcPts val="150"/>
              </a:spcBef>
              <a:spcAft>
                <a:spcPts val="150"/>
              </a:spcAft>
              <a:buClr>
                <a:schemeClr val="tx2"/>
              </a:buClr>
              <a:buFont typeface="Franklin Gothic Book" panose="020B0503020102020204" pitchFamily="34" charset="0"/>
              <a:buChar char="○"/>
              <a:defRPr sz="1350">
                <a:solidFill>
                  <a:srgbClr val="000000"/>
                </a:solidFill>
                <a:latin typeface="+mn-lt"/>
                <a:ea typeface="MS PGothic" panose="020B0600070205080204" pitchFamily="34" charset="-128"/>
              </a:defRPr>
            </a:lvl4pPr>
            <a:lvl5pPr marL="1346597" indent="-182166" algn="l" defTabSz="676275" rtl="0" eaLnBrk="1" fontAlgn="base" hangingPunct="1">
              <a:spcBef>
                <a:spcPts val="150"/>
              </a:spcBef>
              <a:spcAft>
                <a:spcPts val="150"/>
              </a:spcAft>
              <a:buClr>
                <a:schemeClr val="tx2"/>
              </a:buClr>
              <a:buFont typeface="Franklin Gothic Book" panose="020B0503020102020204" pitchFamily="34" charset="0"/>
              <a:buChar char="–"/>
              <a:defRPr sz="1350">
                <a:solidFill>
                  <a:srgbClr val="000000"/>
                </a:solidFill>
                <a:latin typeface="+mn-lt"/>
                <a:ea typeface="MS PGothic" panose="020B0600070205080204" pitchFamily="34" charset="-128"/>
              </a:defRPr>
            </a:lvl5pPr>
            <a:lvl6pPr marL="1689497" indent="-182166" algn="l" defTabSz="676275" rtl="0" eaLnBrk="1" fontAlgn="base" hangingPunct="1">
              <a:spcBef>
                <a:spcPts val="150"/>
              </a:spcBef>
              <a:spcAft>
                <a:spcPts val="150"/>
              </a:spcAft>
              <a:buClr>
                <a:schemeClr val="tx2"/>
              </a:buClr>
              <a:buFont typeface="Franklin Gothic Book" pitchFamily="34" charset="0"/>
              <a:buChar char="–"/>
              <a:defRPr sz="1350">
                <a:solidFill>
                  <a:srgbClr val="000000"/>
                </a:solidFill>
                <a:latin typeface="+mn-lt"/>
              </a:defRPr>
            </a:lvl6pPr>
            <a:lvl7pPr marL="2032397" indent="-182166" algn="l" defTabSz="676275" rtl="0" eaLnBrk="1" fontAlgn="base" hangingPunct="1">
              <a:spcBef>
                <a:spcPts val="150"/>
              </a:spcBef>
              <a:spcAft>
                <a:spcPts val="150"/>
              </a:spcAft>
              <a:buClr>
                <a:schemeClr val="tx2"/>
              </a:buClr>
              <a:buFont typeface="Franklin Gothic Book" pitchFamily="34" charset="0"/>
              <a:buChar char="–"/>
              <a:defRPr sz="1350">
                <a:solidFill>
                  <a:srgbClr val="000000"/>
                </a:solidFill>
                <a:latin typeface="+mn-lt"/>
              </a:defRPr>
            </a:lvl7pPr>
            <a:lvl8pPr marL="2375297" indent="-182166" algn="l" defTabSz="676275" rtl="0" eaLnBrk="1" fontAlgn="base" hangingPunct="1">
              <a:spcBef>
                <a:spcPts val="150"/>
              </a:spcBef>
              <a:spcAft>
                <a:spcPts val="150"/>
              </a:spcAft>
              <a:buClr>
                <a:schemeClr val="tx2"/>
              </a:buClr>
              <a:buFont typeface="Franklin Gothic Book" pitchFamily="34" charset="0"/>
              <a:buChar char="–"/>
              <a:defRPr sz="1350">
                <a:solidFill>
                  <a:srgbClr val="000000"/>
                </a:solidFill>
                <a:latin typeface="+mn-lt"/>
              </a:defRPr>
            </a:lvl8pPr>
            <a:lvl9pPr marL="2718197" indent="-182166" algn="l" defTabSz="676275" rtl="0" eaLnBrk="1" fontAlgn="base" hangingPunct="1">
              <a:spcBef>
                <a:spcPts val="150"/>
              </a:spcBef>
              <a:spcAft>
                <a:spcPts val="150"/>
              </a:spcAft>
              <a:buClr>
                <a:schemeClr val="tx2"/>
              </a:buClr>
              <a:buFont typeface="Franklin Gothic Book" pitchFamily="34" charset="0"/>
              <a:buChar char="–"/>
              <a:defRPr sz="1350">
                <a:solidFill>
                  <a:srgbClr val="000000"/>
                </a:solidFill>
                <a:latin typeface="+mn-lt"/>
              </a:defRPr>
            </a:lvl9pPr>
          </a:lstStyle>
          <a:p>
            <a:pPr marL="0" indent="0">
              <a:lnSpc>
                <a:spcPct val="90000"/>
              </a:lnSpc>
              <a:buFont typeface="Wingdings" panose="05000000000000000000" pitchFamily="2" charset="2"/>
              <a:buNone/>
            </a:pPr>
            <a:r>
              <a:rPr lang="en-US" kern="0" dirty="0"/>
              <a:t>Record air pollution sources in writing or through pictures </a:t>
            </a:r>
          </a:p>
          <a:p>
            <a:pPr marL="0" indent="0">
              <a:lnSpc>
                <a:spcPct val="90000"/>
              </a:lnSpc>
              <a:buFont typeface="Wingdings" panose="05000000000000000000" pitchFamily="2" charset="2"/>
              <a:buNone/>
            </a:pPr>
            <a:endParaRPr lang="en-US" b="0" kern="0" dirty="0"/>
          </a:p>
          <a:p>
            <a:pPr marL="0" indent="0">
              <a:lnSpc>
                <a:spcPct val="90000"/>
              </a:lnSpc>
              <a:buFont typeface="Wingdings" panose="05000000000000000000" pitchFamily="2" charset="2"/>
              <a:buNone/>
            </a:pPr>
            <a:r>
              <a:rPr lang="en-US" b="0" kern="0" dirty="0"/>
              <a:t>Remember to include:</a:t>
            </a:r>
          </a:p>
          <a:p>
            <a:pPr>
              <a:lnSpc>
                <a:spcPct val="90000"/>
              </a:lnSpc>
            </a:pPr>
            <a:r>
              <a:rPr lang="en-US" b="0" kern="0" dirty="0"/>
              <a:t>Date </a:t>
            </a:r>
          </a:p>
          <a:p>
            <a:pPr>
              <a:lnSpc>
                <a:spcPct val="90000"/>
              </a:lnSpc>
            </a:pPr>
            <a:r>
              <a:rPr lang="en-US" b="0" kern="0" dirty="0"/>
              <a:t>Time</a:t>
            </a:r>
          </a:p>
          <a:p>
            <a:pPr>
              <a:lnSpc>
                <a:spcPct val="90000"/>
              </a:lnSpc>
            </a:pPr>
            <a:r>
              <a:rPr lang="en-US" b="0" kern="0" dirty="0"/>
              <a:t>Location</a:t>
            </a:r>
          </a:p>
          <a:p>
            <a:pPr>
              <a:lnSpc>
                <a:spcPct val="90000"/>
              </a:lnSpc>
            </a:pPr>
            <a:r>
              <a:rPr lang="en-US" b="0" kern="0" dirty="0"/>
              <a:t>Description of what you see</a:t>
            </a:r>
          </a:p>
          <a:p>
            <a:pPr>
              <a:lnSpc>
                <a:spcPct val="90000"/>
              </a:lnSpc>
            </a:pPr>
            <a:r>
              <a:rPr lang="en-US" b="0" kern="0" dirty="0"/>
              <a:t>Smell?</a:t>
            </a:r>
          </a:p>
          <a:p>
            <a:pPr marL="0" indent="0">
              <a:lnSpc>
                <a:spcPct val="90000"/>
              </a:lnSpc>
              <a:buFont typeface="Wingdings" panose="05000000000000000000" pitchFamily="2" charset="2"/>
              <a:buNone/>
            </a:pPr>
            <a:endParaRPr lang="en-US" b="0" kern="0" dirty="0"/>
          </a:p>
          <a:p>
            <a:pPr marL="0" indent="-45244">
              <a:lnSpc>
                <a:spcPct val="90000"/>
              </a:lnSpc>
              <a:buFont typeface="Wingdings" panose="05000000000000000000" pitchFamily="2" charset="2"/>
              <a:buNone/>
            </a:pPr>
            <a:endParaRPr lang="en-US" b="0" kern="0" dirty="0"/>
          </a:p>
        </p:txBody>
      </p:sp>
      <p:sp>
        <p:nvSpPr>
          <p:cNvPr id="5" name="Title 1">
            <a:extLst>
              <a:ext uri="{FF2B5EF4-FFF2-40B4-BE49-F238E27FC236}">
                <a16:creationId xmlns:a16="http://schemas.microsoft.com/office/drawing/2014/main" id="{DD5AF745-88FC-7675-4BE8-AD9F70976307}"/>
              </a:ext>
            </a:extLst>
          </p:cNvPr>
          <p:cNvSpPr txBox="1">
            <a:spLocks/>
          </p:cNvSpPr>
          <p:nvPr/>
        </p:nvSpPr>
        <p:spPr bwMode="auto">
          <a:xfrm>
            <a:off x="259275" y="231194"/>
            <a:ext cx="88085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defTabSz="727472" rtl="0" eaLnBrk="1" fontAlgn="base" hangingPunct="1">
              <a:spcBef>
                <a:spcPct val="0"/>
              </a:spcBef>
              <a:spcAft>
                <a:spcPct val="0"/>
              </a:spcAft>
              <a:defRPr sz="2400" b="1">
                <a:solidFill>
                  <a:srgbClr val="AA2B3E"/>
                </a:solidFill>
                <a:latin typeface="+mj-lt"/>
                <a:ea typeface="MS PGothic" panose="020B0600070205080204" pitchFamily="34" charset="-128"/>
                <a:cs typeface="ＭＳ Ｐゴシック" charset="0"/>
              </a:defRPr>
            </a:lvl1pPr>
            <a:lvl2pPr algn="l" defTabSz="727472" rtl="0" eaLnBrk="1" fontAlgn="base" hangingPunct="1">
              <a:spcBef>
                <a:spcPct val="0"/>
              </a:spcBef>
              <a:spcAft>
                <a:spcPct val="0"/>
              </a:spcAft>
              <a:defRPr sz="2400" b="1">
                <a:solidFill>
                  <a:srgbClr val="AA2B3E"/>
                </a:solidFill>
                <a:latin typeface="Arial" charset="0"/>
                <a:ea typeface="MS PGothic" panose="020B0600070205080204" pitchFamily="34" charset="-128"/>
                <a:cs typeface="ＭＳ Ｐゴシック" charset="0"/>
              </a:defRPr>
            </a:lvl2pPr>
            <a:lvl3pPr algn="l" defTabSz="727472" rtl="0" eaLnBrk="1" fontAlgn="base" hangingPunct="1">
              <a:spcBef>
                <a:spcPct val="0"/>
              </a:spcBef>
              <a:spcAft>
                <a:spcPct val="0"/>
              </a:spcAft>
              <a:defRPr sz="2400" b="1">
                <a:solidFill>
                  <a:srgbClr val="AA2B3E"/>
                </a:solidFill>
                <a:latin typeface="Arial" charset="0"/>
                <a:ea typeface="MS PGothic" panose="020B0600070205080204" pitchFamily="34" charset="-128"/>
                <a:cs typeface="ＭＳ Ｐゴシック" charset="0"/>
              </a:defRPr>
            </a:lvl3pPr>
            <a:lvl4pPr algn="l" defTabSz="727472" rtl="0" eaLnBrk="1" fontAlgn="base" hangingPunct="1">
              <a:spcBef>
                <a:spcPct val="0"/>
              </a:spcBef>
              <a:spcAft>
                <a:spcPct val="0"/>
              </a:spcAft>
              <a:defRPr sz="2400" b="1">
                <a:solidFill>
                  <a:srgbClr val="AA2B3E"/>
                </a:solidFill>
                <a:latin typeface="Arial" charset="0"/>
                <a:ea typeface="MS PGothic" panose="020B0600070205080204" pitchFamily="34" charset="-128"/>
                <a:cs typeface="ＭＳ Ｐゴシック" charset="0"/>
              </a:defRPr>
            </a:lvl4pPr>
            <a:lvl5pPr algn="l" defTabSz="727472" rtl="0" eaLnBrk="1" fontAlgn="base" hangingPunct="1">
              <a:spcBef>
                <a:spcPct val="0"/>
              </a:spcBef>
              <a:spcAft>
                <a:spcPct val="0"/>
              </a:spcAft>
              <a:defRPr sz="2400" b="1">
                <a:solidFill>
                  <a:srgbClr val="AA2B3E"/>
                </a:solidFill>
                <a:latin typeface="Arial" charset="0"/>
                <a:ea typeface="MS PGothic" panose="020B0600070205080204" pitchFamily="34" charset="-128"/>
                <a:cs typeface="ＭＳ Ｐゴシック" charset="0"/>
              </a:defRPr>
            </a:lvl5pPr>
            <a:lvl6pPr marL="342900" algn="l" defTabSz="727472" rtl="0" eaLnBrk="1" fontAlgn="base" hangingPunct="1">
              <a:spcBef>
                <a:spcPct val="0"/>
              </a:spcBef>
              <a:spcAft>
                <a:spcPct val="0"/>
              </a:spcAft>
              <a:defRPr sz="2400" b="1">
                <a:solidFill>
                  <a:srgbClr val="AA2B3E"/>
                </a:solidFill>
                <a:latin typeface="Arial" charset="0"/>
              </a:defRPr>
            </a:lvl6pPr>
            <a:lvl7pPr marL="685800" algn="l" defTabSz="727472" rtl="0" eaLnBrk="1" fontAlgn="base" hangingPunct="1">
              <a:spcBef>
                <a:spcPct val="0"/>
              </a:spcBef>
              <a:spcAft>
                <a:spcPct val="0"/>
              </a:spcAft>
              <a:defRPr sz="2400" b="1">
                <a:solidFill>
                  <a:srgbClr val="AA2B3E"/>
                </a:solidFill>
                <a:latin typeface="Arial" charset="0"/>
              </a:defRPr>
            </a:lvl7pPr>
            <a:lvl8pPr marL="1028700" algn="l" defTabSz="727472" rtl="0" eaLnBrk="1" fontAlgn="base" hangingPunct="1">
              <a:spcBef>
                <a:spcPct val="0"/>
              </a:spcBef>
              <a:spcAft>
                <a:spcPct val="0"/>
              </a:spcAft>
              <a:defRPr sz="2400" b="1">
                <a:solidFill>
                  <a:srgbClr val="AA2B3E"/>
                </a:solidFill>
                <a:latin typeface="Arial" charset="0"/>
              </a:defRPr>
            </a:lvl8pPr>
            <a:lvl9pPr marL="1371600" algn="l" defTabSz="727472" rtl="0" eaLnBrk="1" fontAlgn="base" hangingPunct="1">
              <a:spcBef>
                <a:spcPct val="0"/>
              </a:spcBef>
              <a:spcAft>
                <a:spcPct val="0"/>
              </a:spcAft>
              <a:defRPr sz="2400" b="1">
                <a:solidFill>
                  <a:srgbClr val="AA2B3E"/>
                </a:solidFill>
                <a:latin typeface="Arial" charset="0"/>
              </a:defRPr>
            </a:lvl9pPr>
          </a:lstStyle>
          <a:p>
            <a:r>
              <a:rPr lang="en-US" sz="3600" kern="0" dirty="0" err="1"/>
              <a:t>Atmotube</a:t>
            </a:r>
            <a:r>
              <a:rPr lang="en-US" sz="3600" kern="0" dirty="0"/>
              <a:t> – </a:t>
            </a:r>
            <a:r>
              <a:rPr lang="en-US" sz="3200" kern="0" dirty="0"/>
              <a:t>Recording extra information</a:t>
            </a:r>
            <a:endParaRPr lang="en-US" sz="3600" kern="0" dirty="0"/>
          </a:p>
        </p:txBody>
      </p:sp>
    </p:spTree>
    <p:extLst>
      <p:ext uri="{BB962C8B-B14F-4D97-AF65-F5344CB8AC3E}">
        <p14:creationId xmlns:p14="http://schemas.microsoft.com/office/powerpoint/2010/main" val="1101821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C7B9-4610-26F8-D02C-9EC01E09CD4A}"/>
              </a:ext>
            </a:extLst>
          </p:cNvPr>
          <p:cNvSpPr>
            <a:spLocks noGrp="1"/>
          </p:cNvSpPr>
          <p:nvPr>
            <p:ph type="title"/>
          </p:nvPr>
        </p:nvSpPr>
        <p:spPr>
          <a:xfrm>
            <a:off x="487985" y="105919"/>
            <a:ext cx="8520113" cy="558800"/>
          </a:xfrm>
        </p:spPr>
        <p:txBody>
          <a:bodyPr/>
          <a:lstStyle/>
          <a:p>
            <a:r>
              <a:rPr lang="en-US" dirty="0"/>
              <a:t>Air Pollution from Ships and Ports</a:t>
            </a:r>
          </a:p>
        </p:txBody>
      </p:sp>
      <p:sp>
        <p:nvSpPr>
          <p:cNvPr id="3" name="Content Placeholder 2">
            <a:extLst>
              <a:ext uri="{FF2B5EF4-FFF2-40B4-BE49-F238E27FC236}">
                <a16:creationId xmlns:a16="http://schemas.microsoft.com/office/drawing/2014/main" id="{DAB0FE31-D004-5C3B-99EC-2C59C7455ABB}"/>
              </a:ext>
            </a:extLst>
          </p:cNvPr>
          <p:cNvSpPr>
            <a:spLocks noGrp="1"/>
          </p:cNvSpPr>
          <p:nvPr>
            <p:ph idx="1"/>
          </p:nvPr>
        </p:nvSpPr>
        <p:spPr>
          <a:xfrm>
            <a:off x="349078" y="984320"/>
            <a:ext cx="7826375" cy="4736907"/>
          </a:xfrm>
        </p:spPr>
        <p:txBody>
          <a:bodyPr/>
          <a:lstStyle/>
          <a:p>
            <a:pPr marL="0" indent="0" algn="l">
              <a:buNone/>
            </a:pPr>
            <a:r>
              <a:rPr lang="en-US" b="1" i="0" dirty="0">
                <a:solidFill>
                  <a:srgbClr val="374151"/>
                </a:solidFill>
                <a:effectLst/>
                <a:latin typeface="Söhne"/>
              </a:rPr>
              <a:t>Ship Emissions:</a:t>
            </a:r>
            <a:r>
              <a:rPr lang="en-US" b="0" i="0" dirty="0">
                <a:solidFill>
                  <a:srgbClr val="374151"/>
                </a:solidFill>
                <a:effectLst/>
                <a:latin typeface="Söhne"/>
              </a:rPr>
              <a:t> Ships at seaports typically rely on diesel engines, which emit pollutants such as sulfur dioxide (SO2), nitrogen oxides (NOx), particulate matter (PM), and volatile organic compounds (VOCs). These emissions can contribute to poor air quality in and around the port area.</a:t>
            </a:r>
          </a:p>
          <a:p>
            <a:pPr marL="0" indent="0" algn="l">
              <a:buNone/>
            </a:pPr>
            <a:r>
              <a:rPr lang="en-US" b="1" i="0" dirty="0">
                <a:solidFill>
                  <a:srgbClr val="374151"/>
                </a:solidFill>
                <a:effectLst/>
                <a:latin typeface="Söhne"/>
              </a:rPr>
              <a:t>Cargo Handling Equipment:</a:t>
            </a:r>
            <a:r>
              <a:rPr lang="en-US" b="0" i="0" dirty="0">
                <a:solidFill>
                  <a:srgbClr val="374151"/>
                </a:solidFill>
                <a:effectLst/>
                <a:latin typeface="Söhne"/>
              </a:rPr>
              <a:t> The use of heavy machinery, such as cranes, forklifts, and trucks, for cargo handling operations can generate emissions of diesel particulate matter and other pollutants.</a:t>
            </a:r>
          </a:p>
          <a:p>
            <a:pPr marL="0" indent="0" algn="l">
              <a:buNone/>
            </a:pPr>
            <a:r>
              <a:rPr lang="en-US" b="1" i="0" dirty="0">
                <a:solidFill>
                  <a:srgbClr val="374151"/>
                </a:solidFill>
                <a:effectLst/>
                <a:latin typeface="Söhne"/>
              </a:rPr>
              <a:t>Vessel Traffic:</a:t>
            </a:r>
            <a:r>
              <a:rPr lang="en-US" b="0" i="0" dirty="0">
                <a:solidFill>
                  <a:srgbClr val="374151"/>
                </a:solidFill>
                <a:effectLst/>
                <a:latin typeface="Söhne"/>
              </a:rPr>
              <a:t> Seaports with high levels of vessel traffic can experience increased emissions from idling ships waiting to load or unload cargo. This can lead to localized air quality issues.</a:t>
            </a:r>
          </a:p>
          <a:p>
            <a:pPr marL="0" indent="0" algn="l">
              <a:buNone/>
            </a:pPr>
            <a:r>
              <a:rPr lang="en-US" b="1" i="0" dirty="0">
                <a:solidFill>
                  <a:srgbClr val="374151"/>
                </a:solidFill>
                <a:effectLst/>
                <a:latin typeface="Söhne"/>
              </a:rPr>
              <a:t>Fuel Storage and Transfer:</a:t>
            </a:r>
            <a:r>
              <a:rPr lang="en-US" b="0" i="0" dirty="0">
                <a:solidFill>
                  <a:srgbClr val="374151"/>
                </a:solidFill>
                <a:effectLst/>
                <a:latin typeface="Söhne"/>
              </a:rPr>
              <a:t> Seaports often store large quantities of fuels for ships and other vehicles. The transfer and storage of fuels can lead to emissions of volatile organic compounds (VOCs) and other pollutants.</a:t>
            </a:r>
          </a:p>
          <a:p>
            <a:pPr marL="0" indent="0" algn="l">
              <a:buNone/>
            </a:pPr>
            <a:r>
              <a:rPr lang="en-US" b="1" i="0" dirty="0">
                <a:solidFill>
                  <a:srgbClr val="374151"/>
                </a:solidFill>
                <a:effectLst/>
                <a:latin typeface="Söhne"/>
              </a:rPr>
              <a:t>Cold Ironing Challenges:</a:t>
            </a:r>
            <a:r>
              <a:rPr lang="en-US" b="0" i="0" dirty="0">
                <a:solidFill>
                  <a:srgbClr val="374151"/>
                </a:solidFill>
                <a:effectLst/>
                <a:latin typeface="Söhne"/>
              </a:rPr>
              <a:t> While the concept of "cold ironing" (shore power) involves providing electrical power to ships at berth, not all ports have this infrastructure. Ships may continue to use their engines while docked, contributing to air pollution.</a:t>
            </a:r>
          </a:p>
          <a:p>
            <a:pPr marL="0" indent="0" algn="l">
              <a:buNone/>
            </a:pPr>
            <a:r>
              <a:rPr lang="en-US" b="1" i="0" dirty="0">
                <a:solidFill>
                  <a:srgbClr val="374151"/>
                </a:solidFill>
                <a:effectLst/>
                <a:latin typeface="Söhne"/>
              </a:rPr>
              <a:t>Ballast Water Treatment:</a:t>
            </a:r>
            <a:r>
              <a:rPr lang="en-US" b="0" i="0" dirty="0">
                <a:solidFill>
                  <a:srgbClr val="374151"/>
                </a:solidFill>
                <a:effectLst/>
                <a:latin typeface="Söhne"/>
              </a:rPr>
              <a:t> Ballast water treatment methods, which are essential for preventing the spread of invasive species, can involve the use of chemicals or other processes that may have environmental consequences, including air emissions.</a:t>
            </a:r>
          </a:p>
          <a:p>
            <a:pPr marL="0" indent="0" algn="l">
              <a:buNone/>
            </a:pPr>
            <a:r>
              <a:rPr lang="en-US" b="1" i="0" dirty="0">
                <a:solidFill>
                  <a:srgbClr val="374151"/>
                </a:solidFill>
                <a:effectLst/>
                <a:latin typeface="Söhne"/>
              </a:rPr>
              <a:t>Dust and Particulate Matter:</a:t>
            </a:r>
            <a:r>
              <a:rPr lang="en-US" b="0" i="0" dirty="0">
                <a:solidFill>
                  <a:srgbClr val="374151"/>
                </a:solidFill>
                <a:effectLst/>
                <a:latin typeface="Söhne"/>
              </a:rPr>
              <a:t> Cargo handling, storage, and transportation activities at seaports can generate dust and particulate matter, leading to air quality concerns in the vicinity.</a:t>
            </a:r>
          </a:p>
        </p:txBody>
      </p:sp>
    </p:spTree>
    <p:extLst>
      <p:ext uri="{BB962C8B-B14F-4D97-AF65-F5344CB8AC3E}">
        <p14:creationId xmlns:p14="http://schemas.microsoft.com/office/powerpoint/2010/main" val="2013445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208" y="1181100"/>
            <a:ext cx="7727950" cy="838200"/>
          </a:xfrm>
        </p:spPr>
        <p:txBody>
          <a:bodyPr/>
          <a:lstStyle/>
          <a:p>
            <a:r>
              <a:rPr lang="en-US" sz="3600" dirty="0"/>
              <a:t>Sources of Poor Outdoor Air Quality in Philadelphia?</a:t>
            </a:r>
          </a:p>
        </p:txBody>
      </p:sp>
    </p:spTree>
    <p:extLst>
      <p:ext uri="{BB962C8B-B14F-4D97-AF65-F5344CB8AC3E}">
        <p14:creationId xmlns:p14="http://schemas.microsoft.com/office/powerpoint/2010/main" val="764869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983" y="152400"/>
            <a:ext cx="7727950" cy="838200"/>
          </a:xfrm>
        </p:spPr>
        <p:txBody>
          <a:bodyPr/>
          <a:lstStyle/>
          <a:p>
            <a:r>
              <a:rPr lang="en-US" sz="3600" dirty="0"/>
              <a:t>Sources of Poor Outdoor Air Quality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8315" y="1140569"/>
            <a:ext cx="2978889" cy="191296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39" y="3810000"/>
            <a:ext cx="3406964" cy="173559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819940" y="5692731"/>
            <a:ext cx="115186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Airports</a:t>
            </a:r>
          </a:p>
        </p:txBody>
      </p:sp>
      <p:sp>
        <p:nvSpPr>
          <p:cNvPr id="7" name="TextBox 6"/>
          <p:cNvSpPr txBox="1"/>
          <p:nvPr/>
        </p:nvSpPr>
        <p:spPr>
          <a:xfrm>
            <a:off x="1587121" y="3114230"/>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Auto Exhaust</a:t>
            </a:r>
          </a:p>
        </p:txBody>
      </p:sp>
      <p:sp>
        <p:nvSpPr>
          <p:cNvPr id="8" name="TextBox 7"/>
          <p:cNvSpPr txBox="1"/>
          <p:nvPr/>
        </p:nvSpPr>
        <p:spPr>
          <a:xfrm>
            <a:off x="5029198" y="3114230"/>
            <a:ext cx="28193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Coal-Fired Power Plants</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5910" y="3817188"/>
            <a:ext cx="2971801" cy="1735598"/>
          </a:xfrm>
          <a:prstGeom prst="rect">
            <a:avLst/>
          </a:prstGeom>
          <a:ln w="19050">
            <a:solidFill>
              <a:schemeClr val="tx1"/>
            </a:solidFill>
          </a:ln>
        </p:spPr>
      </p:pic>
      <p:sp>
        <p:nvSpPr>
          <p:cNvPr id="4" name="TextBox 3"/>
          <p:cNvSpPr txBox="1"/>
          <p:nvPr/>
        </p:nvSpPr>
        <p:spPr>
          <a:xfrm>
            <a:off x="5219182" y="5676814"/>
            <a:ext cx="2172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       Oil Refineries </a:t>
            </a:r>
          </a:p>
        </p:txBody>
      </p:sp>
      <p:pic>
        <p:nvPicPr>
          <p:cNvPr id="9" name="Picture 4" descr="Diesel Emissions in Major US Cities Disproportionately Harm Communities of  Color, New Studies Confirm - Inside Climate News">
            <a:extLst>
              <a:ext uri="{FF2B5EF4-FFF2-40B4-BE49-F238E27FC236}">
                <a16:creationId xmlns:a16="http://schemas.microsoft.com/office/drawing/2014/main" id="{0A024CA2-8DEC-47BD-9BAE-6F4D0DD54F9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22365" r="-202"/>
          <a:stretch/>
        </p:blipFill>
        <p:spPr bwMode="auto">
          <a:xfrm>
            <a:off x="763686" y="1137733"/>
            <a:ext cx="3441317" cy="19470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992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09964"/>
            <a:ext cx="8229600" cy="1600200"/>
          </a:xfrm>
        </p:spPr>
        <p:txBody>
          <a:bodyPr/>
          <a:lstStyle/>
          <a:p>
            <a:r>
              <a:rPr lang="en-US" sz="4000" b="1" dirty="0"/>
              <a:t>How Does Poor Outdoor Air Quality Affect Your Health?</a:t>
            </a:r>
          </a:p>
        </p:txBody>
      </p:sp>
      <p:pic>
        <p:nvPicPr>
          <p:cNvPr id="2050" name="Picture 2" descr="Over-the-Counter Inhalers">
            <a:extLst>
              <a:ext uri="{FF2B5EF4-FFF2-40B4-BE49-F238E27FC236}">
                <a16:creationId xmlns:a16="http://schemas.microsoft.com/office/drawing/2014/main" id="{2812E332-4EED-4D19-9D02-C90A47E4D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691" y="2362200"/>
            <a:ext cx="5794218" cy="325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932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Sensitive Groups</a:t>
            </a:r>
          </a:p>
        </p:txBody>
      </p:sp>
      <p:sp>
        <p:nvSpPr>
          <p:cNvPr id="3" name="Content Placeholder 2"/>
          <p:cNvSpPr>
            <a:spLocks noGrp="1"/>
          </p:cNvSpPr>
          <p:nvPr>
            <p:ph idx="1"/>
          </p:nvPr>
        </p:nvSpPr>
        <p:spPr/>
        <p:txBody>
          <a:bodyPr/>
          <a:lstStyle/>
          <a:p>
            <a:r>
              <a:rPr lang="en-US" dirty="0">
                <a:solidFill>
                  <a:schemeClr val="tx1"/>
                </a:solidFill>
                <a:latin typeface="Aharoni" panose="02010803020104030203" pitchFamily="2" charset="-79"/>
                <a:cs typeface="Aharoni" panose="02010803020104030203" pitchFamily="2" charset="-79"/>
              </a:rPr>
              <a:t>Groups especially sensitive to pollution include:</a:t>
            </a:r>
            <a:br>
              <a:rPr lang="en-US" dirty="0">
                <a:solidFill>
                  <a:schemeClr val="tx1"/>
                </a:solidFill>
                <a:latin typeface="Aharoni" panose="02010803020104030203" pitchFamily="2" charset="-79"/>
                <a:cs typeface="Aharoni" panose="02010803020104030203" pitchFamily="2" charset="-79"/>
              </a:rPr>
            </a:br>
            <a:endParaRPr lang="en-US" dirty="0">
              <a:solidFill>
                <a:schemeClr val="tx1"/>
              </a:solidFill>
              <a:latin typeface="Aharoni" panose="02010803020104030203" pitchFamily="2" charset="-79"/>
              <a:cs typeface="Aharoni" panose="02010803020104030203" pitchFamily="2" charset="-79"/>
            </a:endParaRPr>
          </a:p>
          <a:p>
            <a:r>
              <a:rPr lang="en-US" b="1" dirty="0">
                <a:solidFill>
                  <a:schemeClr val="tx1"/>
                </a:solidFill>
                <a:latin typeface="Aharoni" panose="02010803020104030203" pitchFamily="2" charset="-79"/>
                <a:cs typeface="Aharoni" panose="02010803020104030203" pitchFamily="2" charset="-79"/>
              </a:rPr>
              <a:t>Children </a:t>
            </a:r>
          </a:p>
          <a:p>
            <a:r>
              <a:rPr lang="en-US" b="1" dirty="0">
                <a:solidFill>
                  <a:schemeClr val="tx1"/>
                </a:solidFill>
                <a:latin typeface="Aharoni" panose="02010803020104030203" pitchFamily="2" charset="-79"/>
                <a:cs typeface="Aharoni" panose="02010803020104030203" pitchFamily="2" charset="-79"/>
              </a:rPr>
              <a:t>Elderly</a:t>
            </a:r>
          </a:p>
          <a:p>
            <a:r>
              <a:rPr lang="en-US" b="1" dirty="0">
                <a:solidFill>
                  <a:schemeClr val="tx1"/>
                </a:solidFill>
                <a:latin typeface="Aharoni" panose="02010803020104030203" pitchFamily="2" charset="-79"/>
                <a:cs typeface="Aharoni" panose="02010803020104030203" pitchFamily="2" charset="-79"/>
              </a:rPr>
              <a:t>People with heart and lung disease</a:t>
            </a:r>
          </a:p>
          <a:p>
            <a:r>
              <a:rPr lang="en-US" b="1" dirty="0">
                <a:solidFill>
                  <a:schemeClr val="tx1"/>
                </a:solidFill>
                <a:latin typeface="Aharoni" panose="02010803020104030203" pitchFamily="2" charset="-79"/>
                <a:cs typeface="Aharoni" panose="02010803020104030203" pitchFamily="2" charset="-79"/>
              </a:rPr>
              <a:t>People who work outside during the Summer.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458446"/>
            <a:ext cx="2457450" cy="16354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850" y="4450354"/>
            <a:ext cx="2251001" cy="165165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1851" y="4458446"/>
            <a:ext cx="1528273" cy="162129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4458446"/>
            <a:ext cx="2057400" cy="1621297"/>
          </a:xfrm>
          <a:prstGeom prst="rect">
            <a:avLst/>
          </a:prstGeom>
        </p:spPr>
      </p:pic>
    </p:spTree>
    <p:extLst>
      <p:ext uri="{BB962C8B-B14F-4D97-AF65-F5344CB8AC3E}">
        <p14:creationId xmlns:p14="http://schemas.microsoft.com/office/powerpoint/2010/main" val="3022931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416" y="-685800"/>
            <a:ext cx="8229600" cy="1600200"/>
          </a:xfrm>
        </p:spPr>
        <p:txBody>
          <a:bodyPr/>
          <a:lstStyle/>
          <a:p>
            <a:r>
              <a:rPr lang="en-US" sz="2800" dirty="0"/>
              <a:t>Combined Effects of  Environmental Exposure</a:t>
            </a:r>
          </a:p>
        </p:txBody>
      </p:sp>
      <p:graphicFrame>
        <p:nvGraphicFramePr>
          <p:cNvPr id="4" name="Content Placeholder 3"/>
          <p:cNvGraphicFramePr>
            <a:graphicFrameLocks noGrp="1"/>
          </p:cNvGraphicFramePr>
          <p:nvPr>
            <p:ph idx="1"/>
          </p:nvPr>
        </p:nvGraphicFramePr>
        <p:xfrm>
          <a:off x="1447800" y="1101015"/>
          <a:ext cx="7805135" cy="5439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ght Brace 5"/>
          <p:cNvSpPr/>
          <p:nvPr/>
        </p:nvSpPr>
        <p:spPr bwMode="auto">
          <a:xfrm>
            <a:off x="2819400" y="1371600"/>
            <a:ext cx="518055" cy="1245476"/>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2F5897"/>
              </a:solidFill>
              <a:effectLst/>
              <a:uLnTx/>
              <a:uFillTx/>
              <a:latin typeface="Arial" charset="0"/>
              <a:ea typeface="+mn-ea"/>
              <a:cs typeface="+mn-cs"/>
            </a:endParaRPr>
          </a:p>
        </p:txBody>
      </p:sp>
      <p:sp>
        <p:nvSpPr>
          <p:cNvPr id="7" name="TextBox 6"/>
          <p:cNvSpPr txBox="1"/>
          <p:nvPr/>
        </p:nvSpPr>
        <p:spPr>
          <a:xfrm>
            <a:off x="1563361" y="1117175"/>
            <a:ext cx="148458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Aldehydes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Anhydrides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Palatino Linotype"/>
                <a:ea typeface="+mn-ea"/>
                <a:cs typeface="+mn-cs"/>
              </a:rPr>
              <a:t>Isocyanates</a:t>
            </a:r>
            <a:endParaRPr kumimoji="0" lang="en-US" sz="1800" b="0" i="0" u="none" strike="noStrike" kern="1200" cap="none" spc="0" normalizeH="0" baseline="0" noProof="0" dirty="0">
              <a:ln>
                <a:noFill/>
              </a:ln>
              <a:solidFill>
                <a:prstClr val="black"/>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Metals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Chlorine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Styrene</a:t>
            </a:r>
          </a:p>
        </p:txBody>
      </p:sp>
    </p:spTree>
    <p:extLst>
      <p:ext uri="{BB962C8B-B14F-4D97-AF65-F5344CB8AC3E}">
        <p14:creationId xmlns:p14="http://schemas.microsoft.com/office/powerpoint/2010/main" val="3842168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descr="Image result for sick day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217501"/>
            <a:ext cx="2517610" cy="2366494"/>
          </a:xfrm>
          <a:prstGeom prst="rect">
            <a:avLst/>
          </a:prstGeom>
        </p:spPr>
      </p:pic>
      <p:sp>
        <p:nvSpPr>
          <p:cNvPr id="12" name="TextBox 11"/>
          <p:cNvSpPr txBox="1"/>
          <p:nvPr/>
        </p:nvSpPr>
        <p:spPr>
          <a:xfrm>
            <a:off x="5709353" y="2469838"/>
            <a:ext cx="25614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 Asthma and Breathing Problems</a:t>
            </a:r>
          </a:p>
        </p:txBody>
      </p:sp>
      <p:sp>
        <p:nvSpPr>
          <p:cNvPr id="14" name="TextBox 13"/>
          <p:cNvSpPr txBox="1"/>
          <p:nvPr/>
        </p:nvSpPr>
        <p:spPr>
          <a:xfrm>
            <a:off x="695517" y="5707246"/>
            <a:ext cx="34192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Missed Outdoor </a:t>
            </a:r>
            <a:r>
              <a:rPr lang="en-US" sz="1800" dirty="0">
                <a:solidFill>
                  <a:prstClr val="black"/>
                </a:solidFill>
                <a:latin typeface="Aharoni" panose="02010803020104030203" pitchFamily="2" charset="-79"/>
                <a:ea typeface="+mn-ea"/>
                <a:cs typeface="Aharoni" panose="02010803020104030203" pitchFamily="2" charset="-79"/>
              </a:rPr>
              <a:t>Exercise</a:t>
            </a:r>
            <a:endParaRPr kumimoji="0" lang="en-US" sz="1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16" name="TextBox 15"/>
          <p:cNvSpPr txBox="1"/>
          <p:nvPr/>
        </p:nvSpPr>
        <p:spPr>
          <a:xfrm>
            <a:off x="695517" y="2641180"/>
            <a:ext cx="27416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Smoggy Environment</a:t>
            </a:r>
          </a:p>
        </p:txBody>
      </p:sp>
      <p:sp>
        <p:nvSpPr>
          <p:cNvPr id="17" name="TextBox 16"/>
          <p:cNvSpPr txBox="1"/>
          <p:nvPr/>
        </p:nvSpPr>
        <p:spPr>
          <a:xfrm>
            <a:off x="5693431" y="5670695"/>
            <a:ext cx="25550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Missed School Days</a:t>
            </a:r>
          </a:p>
        </p:txBody>
      </p:sp>
      <p:pic>
        <p:nvPicPr>
          <p:cNvPr id="1045" name="Picture 21" descr="http://clipartmountain.com/articles/asthma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9353" y="160338"/>
            <a:ext cx="2634098" cy="24014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560" y="3848668"/>
            <a:ext cx="2495528" cy="16558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97" y="334448"/>
            <a:ext cx="3248492" cy="215699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ight Arrow 20"/>
          <p:cNvSpPr/>
          <p:nvPr/>
        </p:nvSpPr>
        <p:spPr>
          <a:xfrm>
            <a:off x="4114800" y="1600200"/>
            <a:ext cx="1066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2" name="Down Arrow 21"/>
          <p:cNvSpPr/>
          <p:nvPr/>
        </p:nvSpPr>
        <p:spPr>
          <a:xfrm>
            <a:off x="1676400" y="3116169"/>
            <a:ext cx="609600" cy="6176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3" name="Right Arrow 22"/>
          <p:cNvSpPr/>
          <p:nvPr/>
        </p:nvSpPr>
        <p:spPr>
          <a:xfrm rot="2156743">
            <a:off x="4180966" y="3291592"/>
            <a:ext cx="1152011" cy="599138"/>
          </a:xfrm>
          <a:prstGeom prst="rightArrow">
            <a:avLst>
              <a:gd name="adj1" fmla="val 545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3" name="Title 2"/>
          <p:cNvSpPr>
            <a:spLocks noGrp="1"/>
          </p:cNvSpPr>
          <p:nvPr>
            <p:ph type="ctrTitle"/>
          </p:nvPr>
        </p:nvSpPr>
        <p:spPr/>
        <p:txBody>
          <a:bodyPr/>
          <a:lstStyle/>
          <a:p>
            <a:r>
              <a:rPr lang="en-US" dirty="0"/>
              <a:t> </a:t>
            </a:r>
          </a:p>
        </p:txBody>
      </p:sp>
    </p:spTree>
    <p:extLst>
      <p:ext uri="{BB962C8B-B14F-4D97-AF65-F5344CB8AC3E}">
        <p14:creationId xmlns:p14="http://schemas.microsoft.com/office/powerpoint/2010/main" val="255118215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new ceet">
  <a:themeElements>
    <a:clrScheme name="Perelman School of Medicine Template 2011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fontScheme name="Perelman School of Medicine Template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defRPr>
        </a:defPPr>
      </a:lstStyle>
    </a:lnDef>
  </a:objectDefaults>
  <a:extraClrSchemeLst>
    <a:extraClrScheme>
      <a:clrScheme name="Perelman School of Medicine Template 201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relman School of Medicine Template 201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relman School of Medicine Template 201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relman School of Medicine Template 201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relman School of Medicine Template 201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relman School of Medicine Template 201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relman School of Medicine Template 201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relman School of Medicine Template 2011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relman School of Medicine Template 2011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relman School of Medicine Template 2011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ceet" id="{923D71E8-1A16-48B3-982B-14BB26EA90A4}" vid="{5395B7EB-2ACA-44F5-82D7-3EA49A8A5D7D}"/>
    </a:ext>
  </a:ext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97E1138871B54BAC44FDC563EAB618" ma:contentTypeVersion="7" ma:contentTypeDescription="Create a new document." ma:contentTypeScope="" ma:versionID="56c8d67dd96767570b0be2013fa317b1">
  <xsd:schema xmlns:xsd="http://www.w3.org/2001/XMLSchema" xmlns:xs="http://www.w3.org/2001/XMLSchema" xmlns:p="http://schemas.microsoft.com/office/2006/metadata/properties" xmlns:ns3="5c8ab484-73c1-4251-8bb0-e11fdbe3b7c4" xmlns:ns4="621ad811-f5f1-4d4c-8e4c-da7d2b2f67af" targetNamespace="http://schemas.microsoft.com/office/2006/metadata/properties" ma:root="true" ma:fieldsID="bec34a86303708714944f38b810342f8" ns3:_="" ns4:_="">
    <xsd:import namespace="5c8ab484-73c1-4251-8bb0-e11fdbe3b7c4"/>
    <xsd:import namespace="621ad811-f5f1-4d4c-8e4c-da7d2b2f67a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8ab484-73c1-4251-8bb0-e11fdbe3b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1ad811-f5f1-4d4c-8e4c-da7d2b2f67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26DE40-4C6D-4E44-B096-A88934A24317}">
  <ds:schemaRefs>
    <ds:schemaRef ds:uri="http://schemas.microsoft.com/office/2006/metadata/properties"/>
    <ds:schemaRef ds:uri="http://www.w3.org/XML/1998/namespace"/>
    <ds:schemaRef ds:uri="http://purl.org/dc/elements/1.1/"/>
    <ds:schemaRef ds:uri="http://schemas.microsoft.com/office/infopath/2007/PartnerControls"/>
    <ds:schemaRef ds:uri="http://schemas.microsoft.com/office/2006/documentManagement/types"/>
    <ds:schemaRef ds:uri="621ad811-f5f1-4d4c-8e4c-da7d2b2f67af"/>
    <ds:schemaRef ds:uri="http://schemas.openxmlformats.org/package/2006/metadata/core-properties"/>
    <ds:schemaRef ds:uri="5c8ab484-73c1-4251-8bb0-e11fdbe3b7c4"/>
    <ds:schemaRef ds:uri="http://purl.org/dc/dcmitype/"/>
    <ds:schemaRef ds:uri="http://purl.org/dc/terms/"/>
  </ds:schemaRefs>
</ds:datastoreItem>
</file>

<file path=customXml/itemProps2.xml><?xml version="1.0" encoding="utf-8"?>
<ds:datastoreItem xmlns:ds="http://schemas.openxmlformats.org/officeDocument/2006/customXml" ds:itemID="{D350DC80-2E29-4AEC-A3AF-FC2384690351}">
  <ds:schemaRefs>
    <ds:schemaRef ds:uri="http://schemas.microsoft.com/sharepoint/v3/contenttype/forms"/>
  </ds:schemaRefs>
</ds:datastoreItem>
</file>

<file path=customXml/itemProps3.xml><?xml version="1.0" encoding="utf-8"?>
<ds:datastoreItem xmlns:ds="http://schemas.openxmlformats.org/officeDocument/2006/customXml" ds:itemID="{26BE9D1C-EE70-4749-B2A8-6FCC7683D3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8ab484-73c1-4251-8bb0-e11fdbe3b7c4"/>
    <ds:schemaRef ds:uri="621ad811-f5f1-4d4c-8e4c-da7d2b2f6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 ceet</Template>
  <TotalTime>64339</TotalTime>
  <Words>1617</Words>
  <Application>Microsoft Office PowerPoint</Application>
  <PresentationFormat>On-screen Show (4:3)</PresentationFormat>
  <Paragraphs>223</Paragraphs>
  <Slides>36</Slides>
  <Notes>12</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36</vt:i4>
      </vt:variant>
    </vt:vector>
  </HeadingPairs>
  <TitlesOfParts>
    <vt:vector size="49" baseType="lpstr">
      <vt:lpstr>Aharoni</vt:lpstr>
      <vt:lpstr>Arial</vt:lpstr>
      <vt:lpstr>Calibri</vt:lpstr>
      <vt:lpstr>Century Gothic</vt:lpstr>
      <vt:lpstr>Courier New</vt:lpstr>
      <vt:lpstr>Franklin Gothic Book</vt:lpstr>
      <vt:lpstr>Palatino Linotype</vt:lpstr>
      <vt:lpstr>Segoe UI</vt:lpstr>
      <vt:lpstr>Söhne</vt:lpstr>
      <vt:lpstr>StoneSerifStd-Medium</vt:lpstr>
      <vt:lpstr>Wingdings</vt:lpstr>
      <vt:lpstr>new ceet</vt:lpstr>
      <vt:lpstr>Executive</vt:lpstr>
      <vt:lpstr>Georgia Air Pollution </vt:lpstr>
      <vt:lpstr>What is Air Pollution?</vt:lpstr>
      <vt:lpstr>What is Air Pollution?</vt:lpstr>
      <vt:lpstr>Sources of Poor Outdoor Air Quality in Philadelphia?</vt:lpstr>
      <vt:lpstr>Sources of Poor Outdoor Air Quality</vt:lpstr>
      <vt:lpstr>How Does Poor Outdoor Air Quality Affect Your Health?</vt:lpstr>
      <vt:lpstr>Sensitive Groups</vt:lpstr>
      <vt:lpstr>Combined Effects of  Environmental Exposure</vt:lpstr>
      <vt:lpstr> </vt:lpstr>
      <vt:lpstr>Breathing Problems</vt:lpstr>
      <vt:lpstr>Missed School Days</vt:lpstr>
      <vt:lpstr>PowerPoint Presentation</vt:lpstr>
      <vt:lpstr>Prematurity and Low Infant Birth Weight</vt:lpstr>
      <vt:lpstr>Air Pollution in Georgia</vt:lpstr>
      <vt:lpstr>Primary Sources of Air Pollution in Georgia  </vt:lpstr>
      <vt:lpstr>Primary Sources of Air Pollution in Georgia  </vt:lpstr>
      <vt:lpstr>Port of Savannah</vt:lpstr>
      <vt:lpstr>Air Pollution from Ships and Ports</vt:lpstr>
      <vt:lpstr>Air Pollution from Ships and Ports</vt:lpstr>
      <vt:lpstr>Air Pollution from Ships and Ports</vt:lpstr>
      <vt:lpstr>Air Pollution from Ships and Ports</vt:lpstr>
      <vt:lpstr>Air Pollution from Ships and Ports</vt:lpstr>
      <vt:lpstr>Air Pollution from Ships and Ports</vt:lpstr>
      <vt:lpstr>Air Pollution from Ships and Ports</vt:lpstr>
      <vt:lpstr>Air pollution study from Georgia Tech</vt:lpstr>
      <vt:lpstr>Port of Savannah</vt:lpstr>
      <vt:lpstr>Port of Savannah</vt:lpstr>
      <vt:lpstr>Sapelo Island, GA</vt:lpstr>
      <vt:lpstr>Sapelo Island, GA</vt:lpstr>
      <vt:lpstr>Sapelo Island, GA</vt:lpstr>
      <vt:lpstr>Data collection through Atmotube personal air monitor</vt:lpstr>
      <vt:lpstr>Atmotube</vt:lpstr>
      <vt:lpstr>Atmotube</vt:lpstr>
      <vt:lpstr>Atmotube – Downloading data</vt:lpstr>
      <vt:lpstr>PowerPoint Presentation</vt:lpstr>
      <vt:lpstr>Air Pollution from Ships and Ports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Imhotep Air Monitors</dc:title>
  <dc:creator>Wood, Adrian</dc:creator>
  <cp:lastModifiedBy>Wood, Adrian</cp:lastModifiedBy>
  <cp:revision>33</cp:revision>
  <dcterms:created xsi:type="dcterms:W3CDTF">2023-04-20T18:38:46Z</dcterms:created>
  <dcterms:modified xsi:type="dcterms:W3CDTF">2023-12-14T14:13:18Z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0x010100EA97E1138871B54BAC44FDC563EAB618</vt:lpwstr>
  </property>
</Properties>
</file>