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1544" r:id="rId6"/>
    <p:sldId id="1546" r:id="rId7"/>
    <p:sldId id="401" r:id="rId8"/>
    <p:sldId id="415" r:id="rId9"/>
    <p:sldId id="260" r:id="rId10"/>
    <p:sldId id="259" r:id="rId11"/>
    <p:sldId id="266" r:id="rId12"/>
    <p:sldId id="903" r:id="rId13"/>
    <p:sldId id="270" r:id="rId14"/>
    <p:sldId id="278" r:id="rId15"/>
    <p:sldId id="258" r:id="rId16"/>
    <p:sldId id="1553" r:id="rId17"/>
    <p:sldId id="257" r:id="rId18"/>
    <p:sldId id="894" r:id="rId19"/>
    <p:sldId id="898" r:id="rId20"/>
    <p:sldId id="899" r:id="rId21"/>
    <p:sldId id="900" r:id="rId22"/>
    <p:sldId id="901" r:id="rId23"/>
    <p:sldId id="1552" r:id="rId24"/>
    <p:sldId id="262" r:id="rId25"/>
    <p:sldId id="261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BB0EC-5C83-4624-A397-BD84884AE8C7}" v="33" dt="2023-04-26T14:53:06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89157" autoAdjust="0"/>
  </p:normalViewPr>
  <p:slideViewPr>
    <p:cSldViewPr snapToGrid="0">
      <p:cViewPr varScale="1">
        <p:scale>
          <a:sx n="60" d="100"/>
          <a:sy n="60" d="100"/>
        </p:scale>
        <p:origin x="9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811A4-4972-47DC-B771-4213C320CA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EFAD7E-3848-4807-A096-6BFFC2884B14}">
      <dgm:prSet/>
      <dgm:spPr/>
      <dgm:t>
        <a:bodyPr/>
        <a:lstStyle/>
        <a:p>
          <a:r>
            <a:rPr lang="en-US" b="1"/>
            <a:t>External sources</a:t>
          </a:r>
          <a:br>
            <a:rPr lang="en-US" b="1"/>
          </a:br>
          <a:endParaRPr lang="en-US"/>
        </a:p>
      </dgm:t>
    </dgm:pt>
    <dgm:pt modelId="{62771919-1C9D-4077-843D-3ACC7B623616}" type="parTrans" cxnId="{8E733F3B-7A9B-4115-9EF7-D059366CED55}">
      <dgm:prSet/>
      <dgm:spPr/>
      <dgm:t>
        <a:bodyPr/>
        <a:lstStyle/>
        <a:p>
          <a:endParaRPr lang="en-US"/>
        </a:p>
      </dgm:t>
    </dgm:pt>
    <dgm:pt modelId="{608EFB8E-116E-4AAF-86F0-02EC0BB69749}" type="sibTrans" cxnId="{8E733F3B-7A9B-4115-9EF7-D059366CED55}">
      <dgm:prSet/>
      <dgm:spPr/>
      <dgm:t>
        <a:bodyPr/>
        <a:lstStyle/>
        <a:p>
          <a:endParaRPr lang="en-US"/>
        </a:p>
      </dgm:t>
    </dgm:pt>
    <dgm:pt modelId="{D3C1C154-ABCC-4DFF-A386-2E6841BF3482}">
      <dgm:prSet/>
      <dgm:spPr/>
      <dgm:t>
        <a:bodyPr/>
        <a:lstStyle/>
        <a:p>
          <a:r>
            <a:rPr lang="en-US" b="1"/>
            <a:t>Building structure </a:t>
          </a:r>
          <a:br>
            <a:rPr lang="en-US" b="1"/>
          </a:br>
          <a:endParaRPr lang="en-US"/>
        </a:p>
      </dgm:t>
    </dgm:pt>
    <dgm:pt modelId="{71726619-D9D8-42D8-B173-3443B2FBDB9D}" type="parTrans" cxnId="{720D6AE7-C424-4D61-9C76-99CBD4670C14}">
      <dgm:prSet/>
      <dgm:spPr/>
      <dgm:t>
        <a:bodyPr/>
        <a:lstStyle/>
        <a:p>
          <a:endParaRPr lang="en-US"/>
        </a:p>
      </dgm:t>
    </dgm:pt>
    <dgm:pt modelId="{EA85BC83-9ABD-40FB-8727-0C019A546B44}" type="sibTrans" cxnId="{720D6AE7-C424-4D61-9C76-99CBD4670C14}">
      <dgm:prSet/>
      <dgm:spPr/>
      <dgm:t>
        <a:bodyPr/>
        <a:lstStyle/>
        <a:p>
          <a:endParaRPr lang="en-US"/>
        </a:p>
      </dgm:t>
    </dgm:pt>
    <dgm:pt modelId="{AFD0401B-463E-4AF8-979C-18D345619C4E}">
      <dgm:prSet/>
      <dgm:spPr/>
      <dgm:t>
        <a:bodyPr/>
        <a:lstStyle/>
        <a:p>
          <a:r>
            <a:rPr lang="en-US" b="1"/>
            <a:t>Interior furnishings</a:t>
          </a:r>
          <a:br>
            <a:rPr lang="en-US" b="1"/>
          </a:br>
          <a:endParaRPr lang="en-US"/>
        </a:p>
      </dgm:t>
    </dgm:pt>
    <dgm:pt modelId="{016868E1-07E2-46EC-B6F4-62B809D749FC}" type="parTrans" cxnId="{31E94EF9-082D-4AF9-B298-A95EE920F60D}">
      <dgm:prSet/>
      <dgm:spPr/>
      <dgm:t>
        <a:bodyPr/>
        <a:lstStyle/>
        <a:p>
          <a:endParaRPr lang="en-US"/>
        </a:p>
      </dgm:t>
    </dgm:pt>
    <dgm:pt modelId="{8AAEE363-97B2-48BA-9AC8-36A60BA4ABA5}" type="sibTrans" cxnId="{31E94EF9-082D-4AF9-B298-A95EE920F60D}">
      <dgm:prSet/>
      <dgm:spPr/>
      <dgm:t>
        <a:bodyPr/>
        <a:lstStyle/>
        <a:p>
          <a:endParaRPr lang="en-US"/>
        </a:p>
      </dgm:t>
    </dgm:pt>
    <dgm:pt modelId="{63124D0F-6B61-4A00-B081-49C60CF4D2B1}">
      <dgm:prSet/>
      <dgm:spPr/>
      <dgm:t>
        <a:bodyPr/>
        <a:lstStyle/>
        <a:p>
          <a:r>
            <a:rPr lang="en-US" b="1"/>
            <a:t>Mechanical systems</a:t>
          </a:r>
          <a:br>
            <a:rPr lang="en-US" b="1"/>
          </a:br>
          <a:endParaRPr lang="en-US"/>
        </a:p>
      </dgm:t>
    </dgm:pt>
    <dgm:pt modelId="{73D09C80-9588-40DA-863C-F71A6337F101}" type="parTrans" cxnId="{DD28A29F-AA5B-427E-AB3A-931B6C669206}">
      <dgm:prSet/>
      <dgm:spPr/>
      <dgm:t>
        <a:bodyPr/>
        <a:lstStyle/>
        <a:p>
          <a:endParaRPr lang="en-US"/>
        </a:p>
      </dgm:t>
    </dgm:pt>
    <dgm:pt modelId="{5C14F53B-D35E-445E-9BA6-F1CD6A370102}" type="sibTrans" cxnId="{DD28A29F-AA5B-427E-AB3A-931B6C669206}">
      <dgm:prSet/>
      <dgm:spPr/>
      <dgm:t>
        <a:bodyPr/>
        <a:lstStyle/>
        <a:p>
          <a:endParaRPr lang="en-US"/>
        </a:p>
      </dgm:t>
    </dgm:pt>
    <dgm:pt modelId="{DDD17762-8F2C-4572-92F6-5658BB793D6C}">
      <dgm:prSet/>
      <dgm:spPr/>
      <dgm:t>
        <a:bodyPr/>
        <a:lstStyle/>
        <a:p>
          <a:r>
            <a:rPr lang="en-US" b="1"/>
            <a:t>Occupants</a:t>
          </a:r>
          <a:endParaRPr lang="en-US"/>
        </a:p>
      </dgm:t>
    </dgm:pt>
    <dgm:pt modelId="{97937EA1-9B8E-4F78-ABD0-440A36EC0490}" type="parTrans" cxnId="{6B11D052-580F-484F-ADBE-2C668DC66EDF}">
      <dgm:prSet/>
      <dgm:spPr/>
      <dgm:t>
        <a:bodyPr/>
        <a:lstStyle/>
        <a:p>
          <a:endParaRPr lang="en-US"/>
        </a:p>
      </dgm:t>
    </dgm:pt>
    <dgm:pt modelId="{0FAD15CA-CAF8-42E1-B038-3FA0AB517905}" type="sibTrans" cxnId="{6B11D052-580F-484F-ADBE-2C668DC66EDF}">
      <dgm:prSet/>
      <dgm:spPr/>
      <dgm:t>
        <a:bodyPr/>
        <a:lstStyle/>
        <a:p>
          <a:endParaRPr lang="en-US"/>
        </a:p>
      </dgm:t>
    </dgm:pt>
    <dgm:pt modelId="{FDF9BF2F-2F82-44E0-A889-A8289FEE12C0}" type="pres">
      <dgm:prSet presAssocID="{FC1811A4-4972-47DC-B771-4213C320CAAD}" presName="root" presStyleCnt="0">
        <dgm:presLayoutVars>
          <dgm:dir/>
          <dgm:resizeHandles val="exact"/>
        </dgm:presLayoutVars>
      </dgm:prSet>
      <dgm:spPr/>
    </dgm:pt>
    <dgm:pt modelId="{83D9967B-6BEB-4FBE-8523-3ECFA10DFB76}" type="pres">
      <dgm:prSet presAssocID="{0EEFAD7E-3848-4807-A096-6BFFC2884B14}" presName="compNode" presStyleCnt="0"/>
      <dgm:spPr/>
    </dgm:pt>
    <dgm:pt modelId="{E5C29ABC-0187-4EA1-B77C-DB8261C42042}" type="pres">
      <dgm:prSet presAssocID="{0EEFAD7E-3848-4807-A096-6BFFC2884B14}" presName="bgRect" presStyleLbl="bgShp" presStyleIdx="0" presStyleCnt="5"/>
      <dgm:spPr/>
    </dgm:pt>
    <dgm:pt modelId="{BE33A6BA-6260-4F58-AF17-51B4822D5409}" type="pres">
      <dgm:prSet presAssocID="{0EEFAD7E-3848-4807-A096-6BFFC2884B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ewableEnergy"/>
        </a:ext>
      </dgm:extLst>
    </dgm:pt>
    <dgm:pt modelId="{084B4787-D12C-4D10-B42D-3420074F4C5C}" type="pres">
      <dgm:prSet presAssocID="{0EEFAD7E-3848-4807-A096-6BFFC2884B14}" presName="spaceRect" presStyleCnt="0"/>
      <dgm:spPr/>
    </dgm:pt>
    <dgm:pt modelId="{239F4950-6A44-47C5-B82C-D5B9A142A7C6}" type="pres">
      <dgm:prSet presAssocID="{0EEFAD7E-3848-4807-A096-6BFFC2884B14}" presName="parTx" presStyleLbl="revTx" presStyleIdx="0" presStyleCnt="5">
        <dgm:presLayoutVars>
          <dgm:chMax val="0"/>
          <dgm:chPref val="0"/>
        </dgm:presLayoutVars>
      </dgm:prSet>
      <dgm:spPr/>
    </dgm:pt>
    <dgm:pt modelId="{0444A19A-92D2-4E91-AB6E-4AB337B5387F}" type="pres">
      <dgm:prSet presAssocID="{608EFB8E-116E-4AAF-86F0-02EC0BB69749}" presName="sibTrans" presStyleCnt="0"/>
      <dgm:spPr/>
    </dgm:pt>
    <dgm:pt modelId="{250C7AA6-E8F7-4DAD-A907-CBDD15B2C4D9}" type="pres">
      <dgm:prSet presAssocID="{D3C1C154-ABCC-4DFF-A386-2E6841BF3482}" presName="compNode" presStyleCnt="0"/>
      <dgm:spPr/>
    </dgm:pt>
    <dgm:pt modelId="{ED71C0FC-6C01-4F94-BBEA-3E6F2673EC10}" type="pres">
      <dgm:prSet presAssocID="{D3C1C154-ABCC-4DFF-A386-2E6841BF3482}" presName="bgRect" presStyleLbl="bgShp" presStyleIdx="1" presStyleCnt="5"/>
      <dgm:spPr/>
    </dgm:pt>
    <dgm:pt modelId="{48357F52-6CDA-49BF-BF21-78AD474038BB}" type="pres">
      <dgm:prSet presAssocID="{D3C1C154-ABCC-4DFF-A386-2E6841BF34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E3BA94C1-0F21-4475-8C0B-6DF2C9074DE9}" type="pres">
      <dgm:prSet presAssocID="{D3C1C154-ABCC-4DFF-A386-2E6841BF3482}" presName="spaceRect" presStyleCnt="0"/>
      <dgm:spPr/>
    </dgm:pt>
    <dgm:pt modelId="{F1DD8277-3021-4CE9-B91E-158C310C9873}" type="pres">
      <dgm:prSet presAssocID="{D3C1C154-ABCC-4DFF-A386-2E6841BF3482}" presName="parTx" presStyleLbl="revTx" presStyleIdx="1" presStyleCnt="5">
        <dgm:presLayoutVars>
          <dgm:chMax val="0"/>
          <dgm:chPref val="0"/>
        </dgm:presLayoutVars>
      </dgm:prSet>
      <dgm:spPr/>
    </dgm:pt>
    <dgm:pt modelId="{55975368-BC63-48BD-9BEA-CD1F9DDCB88F}" type="pres">
      <dgm:prSet presAssocID="{EA85BC83-9ABD-40FB-8727-0C019A546B44}" presName="sibTrans" presStyleCnt="0"/>
      <dgm:spPr/>
    </dgm:pt>
    <dgm:pt modelId="{73F72A33-5C90-4D15-B0D9-E2D446308576}" type="pres">
      <dgm:prSet presAssocID="{AFD0401B-463E-4AF8-979C-18D345619C4E}" presName="compNode" presStyleCnt="0"/>
      <dgm:spPr/>
    </dgm:pt>
    <dgm:pt modelId="{FC56B50A-B85C-420D-A54D-F83676806353}" type="pres">
      <dgm:prSet presAssocID="{AFD0401B-463E-4AF8-979C-18D345619C4E}" presName="bgRect" presStyleLbl="bgShp" presStyleIdx="2" presStyleCnt="5"/>
      <dgm:spPr/>
    </dgm:pt>
    <dgm:pt modelId="{07C92286-AC49-4763-A74B-0D38011912DF}" type="pres">
      <dgm:prSet presAssocID="{AFD0401B-463E-4AF8-979C-18D345619C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28A65BB7-0AD9-42F4-8660-7E76069B3C7E}" type="pres">
      <dgm:prSet presAssocID="{AFD0401B-463E-4AF8-979C-18D345619C4E}" presName="spaceRect" presStyleCnt="0"/>
      <dgm:spPr/>
    </dgm:pt>
    <dgm:pt modelId="{700E5A5E-F786-4A5E-A519-84DE32FA0A51}" type="pres">
      <dgm:prSet presAssocID="{AFD0401B-463E-4AF8-979C-18D345619C4E}" presName="parTx" presStyleLbl="revTx" presStyleIdx="2" presStyleCnt="5">
        <dgm:presLayoutVars>
          <dgm:chMax val="0"/>
          <dgm:chPref val="0"/>
        </dgm:presLayoutVars>
      </dgm:prSet>
      <dgm:spPr/>
    </dgm:pt>
    <dgm:pt modelId="{92D95700-DE06-46D7-99EF-1DEBA64AF2BA}" type="pres">
      <dgm:prSet presAssocID="{8AAEE363-97B2-48BA-9AC8-36A60BA4ABA5}" presName="sibTrans" presStyleCnt="0"/>
      <dgm:spPr/>
    </dgm:pt>
    <dgm:pt modelId="{6D5CB157-2F9B-478D-8E87-56A5797AF1AF}" type="pres">
      <dgm:prSet presAssocID="{63124D0F-6B61-4A00-B081-49C60CF4D2B1}" presName="compNode" presStyleCnt="0"/>
      <dgm:spPr/>
    </dgm:pt>
    <dgm:pt modelId="{2ED82DAA-1282-4D83-A781-B71439A52441}" type="pres">
      <dgm:prSet presAssocID="{63124D0F-6B61-4A00-B081-49C60CF4D2B1}" presName="bgRect" presStyleLbl="bgShp" presStyleIdx="3" presStyleCnt="5"/>
      <dgm:spPr/>
    </dgm:pt>
    <dgm:pt modelId="{090D98DB-A856-47D3-90EB-91AFC0388F3A}" type="pres">
      <dgm:prSet presAssocID="{63124D0F-6B61-4A00-B081-49C60CF4D2B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37F0BB4-D3D0-4D59-9BD3-66CFCE0F2956}" type="pres">
      <dgm:prSet presAssocID="{63124D0F-6B61-4A00-B081-49C60CF4D2B1}" presName="spaceRect" presStyleCnt="0"/>
      <dgm:spPr/>
    </dgm:pt>
    <dgm:pt modelId="{4C902AAE-6936-4061-93A2-50E0B112903A}" type="pres">
      <dgm:prSet presAssocID="{63124D0F-6B61-4A00-B081-49C60CF4D2B1}" presName="parTx" presStyleLbl="revTx" presStyleIdx="3" presStyleCnt="5">
        <dgm:presLayoutVars>
          <dgm:chMax val="0"/>
          <dgm:chPref val="0"/>
        </dgm:presLayoutVars>
      </dgm:prSet>
      <dgm:spPr/>
    </dgm:pt>
    <dgm:pt modelId="{0F01D9FA-988A-4CC9-B173-4FC4FF09609C}" type="pres">
      <dgm:prSet presAssocID="{5C14F53B-D35E-445E-9BA6-F1CD6A370102}" presName="sibTrans" presStyleCnt="0"/>
      <dgm:spPr/>
    </dgm:pt>
    <dgm:pt modelId="{544E7863-1CF5-463D-AA51-0C1815FBE2C8}" type="pres">
      <dgm:prSet presAssocID="{DDD17762-8F2C-4572-92F6-5658BB793D6C}" presName="compNode" presStyleCnt="0"/>
      <dgm:spPr/>
    </dgm:pt>
    <dgm:pt modelId="{621CC8DC-73BD-4FB6-A72B-81D2971C7FDE}" type="pres">
      <dgm:prSet presAssocID="{DDD17762-8F2C-4572-92F6-5658BB793D6C}" presName="bgRect" presStyleLbl="bgShp" presStyleIdx="4" presStyleCnt="5"/>
      <dgm:spPr/>
    </dgm:pt>
    <dgm:pt modelId="{550533D0-A76D-4EB8-8C3B-EEC35DA44E2F}" type="pres">
      <dgm:prSet presAssocID="{DDD17762-8F2C-4572-92F6-5658BB793D6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D861FFE-7DDC-448D-95C2-E506C4077530}" type="pres">
      <dgm:prSet presAssocID="{DDD17762-8F2C-4572-92F6-5658BB793D6C}" presName="spaceRect" presStyleCnt="0"/>
      <dgm:spPr/>
    </dgm:pt>
    <dgm:pt modelId="{9CC44250-AD49-4314-B185-85798D60AFF9}" type="pres">
      <dgm:prSet presAssocID="{DDD17762-8F2C-4572-92F6-5658BB793D6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8DB118-A03A-4620-AF6B-2AD64E9BC0CF}" type="presOf" srcId="{AFD0401B-463E-4AF8-979C-18D345619C4E}" destId="{700E5A5E-F786-4A5E-A519-84DE32FA0A51}" srcOrd="0" destOrd="0" presId="urn:microsoft.com/office/officeart/2018/2/layout/IconVerticalSolidList"/>
    <dgm:cxn modelId="{CD408335-A789-45DA-826A-2842B5174DCF}" type="presOf" srcId="{0EEFAD7E-3848-4807-A096-6BFFC2884B14}" destId="{239F4950-6A44-47C5-B82C-D5B9A142A7C6}" srcOrd="0" destOrd="0" presId="urn:microsoft.com/office/officeart/2018/2/layout/IconVerticalSolidList"/>
    <dgm:cxn modelId="{8E733F3B-7A9B-4115-9EF7-D059366CED55}" srcId="{FC1811A4-4972-47DC-B771-4213C320CAAD}" destId="{0EEFAD7E-3848-4807-A096-6BFFC2884B14}" srcOrd="0" destOrd="0" parTransId="{62771919-1C9D-4077-843D-3ACC7B623616}" sibTransId="{608EFB8E-116E-4AAF-86F0-02EC0BB69749}"/>
    <dgm:cxn modelId="{1047513C-E9DB-4712-840B-DB21A995D009}" type="presOf" srcId="{D3C1C154-ABCC-4DFF-A386-2E6841BF3482}" destId="{F1DD8277-3021-4CE9-B91E-158C310C9873}" srcOrd="0" destOrd="0" presId="urn:microsoft.com/office/officeart/2018/2/layout/IconVerticalSolidList"/>
    <dgm:cxn modelId="{6B11D052-580F-484F-ADBE-2C668DC66EDF}" srcId="{FC1811A4-4972-47DC-B771-4213C320CAAD}" destId="{DDD17762-8F2C-4572-92F6-5658BB793D6C}" srcOrd="4" destOrd="0" parTransId="{97937EA1-9B8E-4F78-ABD0-440A36EC0490}" sibTransId="{0FAD15CA-CAF8-42E1-B038-3FA0AB517905}"/>
    <dgm:cxn modelId="{DD28A29F-AA5B-427E-AB3A-931B6C669206}" srcId="{FC1811A4-4972-47DC-B771-4213C320CAAD}" destId="{63124D0F-6B61-4A00-B081-49C60CF4D2B1}" srcOrd="3" destOrd="0" parTransId="{73D09C80-9588-40DA-863C-F71A6337F101}" sibTransId="{5C14F53B-D35E-445E-9BA6-F1CD6A370102}"/>
    <dgm:cxn modelId="{B1D958AF-CFD3-42AC-B7E7-B17A8E26F705}" type="presOf" srcId="{63124D0F-6B61-4A00-B081-49C60CF4D2B1}" destId="{4C902AAE-6936-4061-93A2-50E0B112903A}" srcOrd="0" destOrd="0" presId="urn:microsoft.com/office/officeart/2018/2/layout/IconVerticalSolidList"/>
    <dgm:cxn modelId="{55B727B0-2681-4F5D-9A03-FFD57BAA581F}" type="presOf" srcId="{DDD17762-8F2C-4572-92F6-5658BB793D6C}" destId="{9CC44250-AD49-4314-B185-85798D60AFF9}" srcOrd="0" destOrd="0" presId="urn:microsoft.com/office/officeart/2018/2/layout/IconVerticalSolidList"/>
    <dgm:cxn modelId="{720D6AE7-C424-4D61-9C76-99CBD4670C14}" srcId="{FC1811A4-4972-47DC-B771-4213C320CAAD}" destId="{D3C1C154-ABCC-4DFF-A386-2E6841BF3482}" srcOrd="1" destOrd="0" parTransId="{71726619-D9D8-42D8-B173-3443B2FBDB9D}" sibTransId="{EA85BC83-9ABD-40FB-8727-0C019A546B44}"/>
    <dgm:cxn modelId="{CB8D9BED-B36A-4039-B9D2-75A7DD596522}" type="presOf" srcId="{FC1811A4-4972-47DC-B771-4213C320CAAD}" destId="{FDF9BF2F-2F82-44E0-A889-A8289FEE12C0}" srcOrd="0" destOrd="0" presId="urn:microsoft.com/office/officeart/2018/2/layout/IconVerticalSolidList"/>
    <dgm:cxn modelId="{31E94EF9-082D-4AF9-B298-A95EE920F60D}" srcId="{FC1811A4-4972-47DC-B771-4213C320CAAD}" destId="{AFD0401B-463E-4AF8-979C-18D345619C4E}" srcOrd="2" destOrd="0" parTransId="{016868E1-07E2-46EC-B6F4-62B809D749FC}" sibTransId="{8AAEE363-97B2-48BA-9AC8-36A60BA4ABA5}"/>
    <dgm:cxn modelId="{ACFC1A83-94F8-440A-A46D-DA1228477919}" type="presParOf" srcId="{FDF9BF2F-2F82-44E0-A889-A8289FEE12C0}" destId="{83D9967B-6BEB-4FBE-8523-3ECFA10DFB76}" srcOrd="0" destOrd="0" presId="urn:microsoft.com/office/officeart/2018/2/layout/IconVerticalSolidList"/>
    <dgm:cxn modelId="{E3B343BE-5784-4C1B-8E9A-82F668350D55}" type="presParOf" srcId="{83D9967B-6BEB-4FBE-8523-3ECFA10DFB76}" destId="{E5C29ABC-0187-4EA1-B77C-DB8261C42042}" srcOrd="0" destOrd="0" presId="urn:microsoft.com/office/officeart/2018/2/layout/IconVerticalSolidList"/>
    <dgm:cxn modelId="{ED4DBD74-8075-41EB-BE2C-92045B7DD14E}" type="presParOf" srcId="{83D9967B-6BEB-4FBE-8523-3ECFA10DFB76}" destId="{BE33A6BA-6260-4F58-AF17-51B4822D5409}" srcOrd="1" destOrd="0" presId="urn:microsoft.com/office/officeart/2018/2/layout/IconVerticalSolidList"/>
    <dgm:cxn modelId="{CCAE224F-5B18-4B33-A89C-1C9D3F5BB4A1}" type="presParOf" srcId="{83D9967B-6BEB-4FBE-8523-3ECFA10DFB76}" destId="{084B4787-D12C-4D10-B42D-3420074F4C5C}" srcOrd="2" destOrd="0" presId="urn:microsoft.com/office/officeart/2018/2/layout/IconVerticalSolidList"/>
    <dgm:cxn modelId="{D8EBF5EE-374D-43A5-B2C8-4D00F7143C50}" type="presParOf" srcId="{83D9967B-6BEB-4FBE-8523-3ECFA10DFB76}" destId="{239F4950-6A44-47C5-B82C-D5B9A142A7C6}" srcOrd="3" destOrd="0" presId="urn:microsoft.com/office/officeart/2018/2/layout/IconVerticalSolidList"/>
    <dgm:cxn modelId="{98DBE212-B9D4-4C0B-B73E-791EEB2426BE}" type="presParOf" srcId="{FDF9BF2F-2F82-44E0-A889-A8289FEE12C0}" destId="{0444A19A-92D2-4E91-AB6E-4AB337B5387F}" srcOrd="1" destOrd="0" presId="urn:microsoft.com/office/officeart/2018/2/layout/IconVerticalSolidList"/>
    <dgm:cxn modelId="{3A021A50-C9B0-41F7-B84C-1C9A2FA43CD6}" type="presParOf" srcId="{FDF9BF2F-2F82-44E0-A889-A8289FEE12C0}" destId="{250C7AA6-E8F7-4DAD-A907-CBDD15B2C4D9}" srcOrd="2" destOrd="0" presId="urn:microsoft.com/office/officeart/2018/2/layout/IconVerticalSolidList"/>
    <dgm:cxn modelId="{B3975E55-48A7-443A-BAC6-FE872C646EF4}" type="presParOf" srcId="{250C7AA6-E8F7-4DAD-A907-CBDD15B2C4D9}" destId="{ED71C0FC-6C01-4F94-BBEA-3E6F2673EC10}" srcOrd="0" destOrd="0" presId="urn:microsoft.com/office/officeart/2018/2/layout/IconVerticalSolidList"/>
    <dgm:cxn modelId="{DC56861C-5E6C-449B-B561-9D55BEE4B7E0}" type="presParOf" srcId="{250C7AA6-E8F7-4DAD-A907-CBDD15B2C4D9}" destId="{48357F52-6CDA-49BF-BF21-78AD474038BB}" srcOrd="1" destOrd="0" presId="urn:microsoft.com/office/officeart/2018/2/layout/IconVerticalSolidList"/>
    <dgm:cxn modelId="{2054B6AC-927E-40D9-A3B3-72D52E07B266}" type="presParOf" srcId="{250C7AA6-E8F7-4DAD-A907-CBDD15B2C4D9}" destId="{E3BA94C1-0F21-4475-8C0B-6DF2C9074DE9}" srcOrd="2" destOrd="0" presId="urn:microsoft.com/office/officeart/2018/2/layout/IconVerticalSolidList"/>
    <dgm:cxn modelId="{9BE2C540-6340-42E5-9DB6-75D83C2FDE26}" type="presParOf" srcId="{250C7AA6-E8F7-4DAD-A907-CBDD15B2C4D9}" destId="{F1DD8277-3021-4CE9-B91E-158C310C9873}" srcOrd="3" destOrd="0" presId="urn:microsoft.com/office/officeart/2018/2/layout/IconVerticalSolidList"/>
    <dgm:cxn modelId="{1783D0FD-5791-430C-99D1-68AC248CF49B}" type="presParOf" srcId="{FDF9BF2F-2F82-44E0-A889-A8289FEE12C0}" destId="{55975368-BC63-48BD-9BEA-CD1F9DDCB88F}" srcOrd="3" destOrd="0" presId="urn:microsoft.com/office/officeart/2018/2/layout/IconVerticalSolidList"/>
    <dgm:cxn modelId="{8B3EF541-F760-42BD-9A5B-06573CC7125B}" type="presParOf" srcId="{FDF9BF2F-2F82-44E0-A889-A8289FEE12C0}" destId="{73F72A33-5C90-4D15-B0D9-E2D446308576}" srcOrd="4" destOrd="0" presId="urn:microsoft.com/office/officeart/2018/2/layout/IconVerticalSolidList"/>
    <dgm:cxn modelId="{7C3B7FFE-7842-4459-B543-818006846CF1}" type="presParOf" srcId="{73F72A33-5C90-4D15-B0D9-E2D446308576}" destId="{FC56B50A-B85C-420D-A54D-F83676806353}" srcOrd="0" destOrd="0" presId="urn:microsoft.com/office/officeart/2018/2/layout/IconVerticalSolidList"/>
    <dgm:cxn modelId="{50F5F86D-032D-4646-ADED-C459601C604F}" type="presParOf" srcId="{73F72A33-5C90-4D15-B0D9-E2D446308576}" destId="{07C92286-AC49-4763-A74B-0D38011912DF}" srcOrd="1" destOrd="0" presId="urn:microsoft.com/office/officeart/2018/2/layout/IconVerticalSolidList"/>
    <dgm:cxn modelId="{99FBAB02-4E4D-4FFF-9652-9475AFB54F4C}" type="presParOf" srcId="{73F72A33-5C90-4D15-B0D9-E2D446308576}" destId="{28A65BB7-0AD9-42F4-8660-7E76069B3C7E}" srcOrd="2" destOrd="0" presId="urn:microsoft.com/office/officeart/2018/2/layout/IconVerticalSolidList"/>
    <dgm:cxn modelId="{7DA6FF88-42A5-49B3-B536-C084FEF78D91}" type="presParOf" srcId="{73F72A33-5C90-4D15-B0D9-E2D446308576}" destId="{700E5A5E-F786-4A5E-A519-84DE32FA0A51}" srcOrd="3" destOrd="0" presId="urn:microsoft.com/office/officeart/2018/2/layout/IconVerticalSolidList"/>
    <dgm:cxn modelId="{AC87ABCE-DD2E-4A9A-B63D-E86D861418D0}" type="presParOf" srcId="{FDF9BF2F-2F82-44E0-A889-A8289FEE12C0}" destId="{92D95700-DE06-46D7-99EF-1DEBA64AF2BA}" srcOrd="5" destOrd="0" presId="urn:microsoft.com/office/officeart/2018/2/layout/IconVerticalSolidList"/>
    <dgm:cxn modelId="{BBA5494E-3DFC-4581-B55F-9A905BB7D66F}" type="presParOf" srcId="{FDF9BF2F-2F82-44E0-A889-A8289FEE12C0}" destId="{6D5CB157-2F9B-478D-8E87-56A5797AF1AF}" srcOrd="6" destOrd="0" presId="urn:microsoft.com/office/officeart/2018/2/layout/IconVerticalSolidList"/>
    <dgm:cxn modelId="{506774DA-C573-48B3-9230-67D97F02C6BA}" type="presParOf" srcId="{6D5CB157-2F9B-478D-8E87-56A5797AF1AF}" destId="{2ED82DAA-1282-4D83-A781-B71439A52441}" srcOrd="0" destOrd="0" presId="urn:microsoft.com/office/officeart/2018/2/layout/IconVerticalSolidList"/>
    <dgm:cxn modelId="{68A24460-3B42-47C5-84D8-2E7D2C92BA37}" type="presParOf" srcId="{6D5CB157-2F9B-478D-8E87-56A5797AF1AF}" destId="{090D98DB-A856-47D3-90EB-91AFC0388F3A}" srcOrd="1" destOrd="0" presId="urn:microsoft.com/office/officeart/2018/2/layout/IconVerticalSolidList"/>
    <dgm:cxn modelId="{DE3DC328-C6C9-4C23-BDDE-B1A806661479}" type="presParOf" srcId="{6D5CB157-2F9B-478D-8E87-56A5797AF1AF}" destId="{737F0BB4-D3D0-4D59-9BD3-66CFCE0F2956}" srcOrd="2" destOrd="0" presId="urn:microsoft.com/office/officeart/2018/2/layout/IconVerticalSolidList"/>
    <dgm:cxn modelId="{16894D8D-713F-4BF5-A274-4BEB474F7F21}" type="presParOf" srcId="{6D5CB157-2F9B-478D-8E87-56A5797AF1AF}" destId="{4C902AAE-6936-4061-93A2-50E0B112903A}" srcOrd="3" destOrd="0" presId="urn:microsoft.com/office/officeart/2018/2/layout/IconVerticalSolidList"/>
    <dgm:cxn modelId="{D6E3B395-92A1-4D9E-85E2-216A7C93EE49}" type="presParOf" srcId="{FDF9BF2F-2F82-44E0-A889-A8289FEE12C0}" destId="{0F01D9FA-988A-4CC9-B173-4FC4FF09609C}" srcOrd="7" destOrd="0" presId="urn:microsoft.com/office/officeart/2018/2/layout/IconVerticalSolidList"/>
    <dgm:cxn modelId="{6ABDD80B-40F3-491E-B262-2A5A4C7DDAFD}" type="presParOf" srcId="{FDF9BF2F-2F82-44E0-A889-A8289FEE12C0}" destId="{544E7863-1CF5-463D-AA51-0C1815FBE2C8}" srcOrd="8" destOrd="0" presId="urn:microsoft.com/office/officeart/2018/2/layout/IconVerticalSolidList"/>
    <dgm:cxn modelId="{5BAA06FB-4577-47AC-A8AB-4375C2D56E5D}" type="presParOf" srcId="{544E7863-1CF5-463D-AA51-0C1815FBE2C8}" destId="{621CC8DC-73BD-4FB6-A72B-81D2971C7FDE}" srcOrd="0" destOrd="0" presId="urn:microsoft.com/office/officeart/2018/2/layout/IconVerticalSolidList"/>
    <dgm:cxn modelId="{A48A0A46-966D-412B-A099-F43593357CCF}" type="presParOf" srcId="{544E7863-1CF5-463D-AA51-0C1815FBE2C8}" destId="{550533D0-A76D-4EB8-8C3B-EEC35DA44E2F}" srcOrd="1" destOrd="0" presId="urn:microsoft.com/office/officeart/2018/2/layout/IconVerticalSolidList"/>
    <dgm:cxn modelId="{7A2BE09D-33AF-4583-863E-F117C3304361}" type="presParOf" srcId="{544E7863-1CF5-463D-AA51-0C1815FBE2C8}" destId="{0D861FFE-7DDC-448D-95C2-E506C4077530}" srcOrd="2" destOrd="0" presId="urn:microsoft.com/office/officeart/2018/2/layout/IconVerticalSolidList"/>
    <dgm:cxn modelId="{9245002D-719D-47BB-8235-16E33175793E}" type="presParOf" srcId="{544E7863-1CF5-463D-AA51-0C1815FBE2C8}" destId="{9CC44250-AD49-4314-B185-85798D60AF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4669A-8243-486A-B760-7708633FCB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B53E1-B7DC-4E53-B35F-6516968BEFB6}">
      <dgm:prSet phldrT="[Text]"/>
      <dgm:spPr/>
      <dgm:t>
        <a:bodyPr/>
        <a:lstStyle/>
        <a:p>
          <a:r>
            <a:rPr lang="en-US" dirty="0"/>
            <a:t>Asthma</a:t>
          </a:r>
        </a:p>
      </dgm:t>
    </dgm:pt>
    <dgm:pt modelId="{1BFBA00D-E9D5-404B-97F0-218F35FD3D79}" type="parTrans" cxnId="{D153FDB5-A06B-4423-B3E1-F99E8929E665}">
      <dgm:prSet/>
      <dgm:spPr/>
      <dgm:t>
        <a:bodyPr/>
        <a:lstStyle/>
        <a:p>
          <a:endParaRPr lang="en-US"/>
        </a:p>
      </dgm:t>
    </dgm:pt>
    <dgm:pt modelId="{0D5EA57E-E10F-47C6-8301-C3837B697BB3}" type="sibTrans" cxnId="{D153FDB5-A06B-4423-B3E1-F99E8929E665}">
      <dgm:prSet/>
      <dgm:spPr/>
      <dgm:t>
        <a:bodyPr/>
        <a:lstStyle/>
        <a:p>
          <a:endParaRPr lang="en-US"/>
        </a:p>
      </dgm:t>
    </dgm:pt>
    <dgm:pt modelId="{7643BD16-90C9-4F85-9CE4-8CEF1B466AB6}">
      <dgm:prSet phldrT="[Text]"/>
      <dgm:spPr/>
      <dgm:t>
        <a:bodyPr/>
        <a:lstStyle/>
        <a:p>
          <a:r>
            <a:rPr lang="en-US" dirty="0"/>
            <a:t>Nitrogen oxides</a:t>
          </a:r>
        </a:p>
      </dgm:t>
    </dgm:pt>
    <dgm:pt modelId="{BAA9463C-8848-4AD0-A152-01DF43B64B3B}" type="parTrans" cxnId="{61CB4385-DB32-4AF7-8BB6-BE595C8430A9}">
      <dgm:prSet/>
      <dgm:spPr/>
      <dgm:t>
        <a:bodyPr/>
        <a:lstStyle/>
        <a:p>
          <a:endParaRPr lang="en-US"/>
        </a:p>
      </dgm:t>
    </dgm:pt>
    <dgm:pt modelId="{3F7C434F-F068-4C6F-AC9D-63B1B15989FB}" type="sibTrans" cxnId="{61CB4385-DB32-4AF7-8BB6-BE595C8430A9}">
      <dgm:prSet/>
      <dgm:spPr/>
      <dgm:t>
        <a:bodyPr/>
        <a:lstStyle/>
        <a:p>
          <a:endParaRPr lang="en-US"/>
        </a:p>
      </dgm:t>
    </dgm:pt>
    <dgm:pt modelId="{F0C62DD6-A4B6-4DA1-A997-86C1253DB230}">
      <dgm:prSet phldrT="[Text]"/>
      <dgm:spPr/>
      <dgm:t>
        <a:bodyPr/>
        <a:lstStyle/>
        <a:p>
          <a:r>
            <a:rPr lang="en-US" dirty="0"/>
            <a:t>Ozone</a:t>
          </a:r>
        </a:p>
      </dgm:t>
    </dgm:pt>
    <dgm:pt modelId="{DE57C28D-949A-4998-AED3-693EAC1562DF}" type="parTrans" cxnId="{7EFB6660-7B78-4691-994F-DC076D97954C}">
      <dgm:prSet/>
      <dgm:spPr/>
      <dgm:t>
        <a:bodyPr/>
        <a:lstStyle/>
        <a:p>
          <a:endParaRPr lang="en-US"/>
        </a:p>
      </dgm:t>
    </dgm:pt>
    <dgm:pt modelId="{41CBC256-C629-4689-9CD7-180B10E06D87}" type="sibTrans" cxnId="{7EFB6660-7B78-4691-994F-DC076D97954C}">
      <dgm:prSet/>
      <dgm:spPr/>
      <dgm:t>
        <a:bodyPr/>
        <a:lstStyle/>
        <a:p>
          <a:endParaRPr lang="en-US"/>
        </a:p>
      </dgm:t>
    </dgm:pt>
    <dgm:pt modelId="{1BF67428-6CC2-40DE-B7C3-209B9AB183E4}">
      <dgm:prSet phldrT="[Text]"/>
      <dgm:spPr/>
      <dgm:t>
        <a:bodyPr/>
        <a:lstStyle/>
        <a:p>
          <a:r>
            <a:rPr lang="en-US" dirty="0"/>
            <a:t>Particulates (PM 2.5)</a:t>
          </a:r>
        </a:p>
      </dgm:t>
    </dgm:pt>
    <dgm:pt modelId="{7ED54C5E-68DF-49F2-8034-7161918E0280}" type="parTrans" cxnId="{84C2E0A5-6090-4583-9D6C-CA15E717B7B1}">
      <dgm:prSet/>
      <dgm:spPr/>
      <dgm:t>
        <a:bodyPr/>
        <a:lstStyle/>
        <a:p>
          <a:endParaRPr lang="en-US"/>
        </a:p>
      </dgm:t>
    </dgm:pt>
    <dgm:pt modelId="{BBAD07E4-AB77-422A-A4A1-E39EF6D10E8D}" type="sibTrans" cxnId="{84C2E0A5-6090-4583-9D6C-CA15E717B7B1}">
      <dgm:prSet/>
      <dgm:spPr/>
      <dgm:t>
        <a:bodyPr/>
        <a:lstStyle/>
        <a:p>
          <a:endParaRPr lang="en-US"/>
        </a:p>
      </dgm:t>
    </dgm:pt>
    <dgm:pt modelId="{B4C84435-9BC9-44D1-B7E1-B6860B4FF518}">
      <dgm:prSet phldrT="[Text]"/>
      <dgm:spPr/>
      <dgm:t>
        <a:bodyPr/>
        <a:lstStyle/>
        <a:p>
          <a:r>
            <a:rPr lang="en-US" dirty="0"/>
            <a:t>Sulfur dioxide</a:t>
          </a:r>
        </a:p>
      </dgm:t>
    </dgm:pt>
    <dgm:pt modelId="{0DFCFB75-DDF5-4FCA-9E51-C5479EB9D551}" type="parTrans" cxnId="{3B2CDE24-0B98-4BFE-943D-D2834F8C24FA}">
      <dgm:prSet/>
      <dgm:spPr/>
      <dgm:t>
        <a:bodyPr/>
        <a:lstStyle/>
        <a:p>
          <a:endParaRPr lang="en-US"/>
        </a:p>
      </dgm:t>
    </dgm:pt>
    <dgm:pt modelId="{A0B226D0-2CEB-43E6-B254-1DCB3B1B2DF8}" type="sibTrans" cxnId="{3B2CDE24-0B98-4BFE-943D-D2834F8C24FA}">
      <dgm:prSet/>
      <dgm:spPr/>
      <dgm:t>
        <a:bodyPr/>
        <a:lstStyle/>
        <a:p>
          <a:endParaRPr lang="en-US"/>
        </a:p>
      </dgm:t>
    </dgm:pt>
    <dgm:pt modelId="{54BCB64E-429A-4782-AAFD-F84ACB247343}">
      <dgm:prSet phldrT="[Text]"/>
      <dgm:spPr/>
      <dgm:t>
        <a:bodyPr/>
        <a:lstStyle/>
        <a:p>
          <a:r>
            <a:rPr lang="en-US" dirty="0"/>
            <a:t>Pollen</a:t>
          </a:r>
        </a:p>
      </dgm:t>
    </dgm:pt>
    <dgm:pt modelId="{14EBF9CC-AAEC-4A60-B175-DD4C21884B6E}" type="parTrans" cxnId="{AB988282-AEEC-4708-9031-44A7FC65B81C}">
      <dgm:prSet/>
      <dgm:spPr/>
      <dgm:t>
        <a:bodyPr/>
        <a:lstStyle/>
        <a:p>
          <a:endParaRPr lang="en-US"/>
        </a:p>
      </dgm:t>
    </dgm:pt>
    <dgm:pt modelId="{1C275841-FF25-4C36-82E5-AFDDCA55A1A8}" type="sibTrans" cxnId="{AB988282-AEEC-4708-9031-44A7FC65B81C}">
      <dgm:prSet/>
      <dgm:spPr/>
      <dgm:t>
        <a:bodyPr/>
        <a:lstStyle/>
        <a:p>
          <a:endParaRPr lang="en-US"/>
        </a:p>
      </dgm:t>
    </dgm:pt>
    <dgm:pt modelId="{42B01641-2BC9-4126-8C00-83C5A801142D}">
      <dgm:prSet phldrT="[Text]"/>
      <dgm:spPr/>
      <dgm:t>
        <a:bodyPr/>
        <a:lstStyle/>
        <a:p>
          <a:r>
            <a:rPr lang="en-US" dirty="0"/>
            <a:t>Mold</a:t>
          </a:r>
        </a:p>
      </dgm:t>
    </dgm:pt>
    <dgm:pt modelId="{F52C7F1E-17CB-4E50-8376-A122204A451B}" type="parTrans" cxnId="{BA2F10C2-43D0-4FB7-A6EF-F20B926BB098}">
      <dgm:prSet/>
      <dgm:spPr/>
      <dgm:t>
        <a:bodyPr/>
        <a:lstStyle/>
        <a:p>
          <a:endParaRPr lang="en-US"/>
        </a:p>
      </dgm:t>
    </dgm:pt>
    <dgm:pt modelId="{591930F9-6C88-4E52-BEFA-DE831467717A}" type="sibTrans" cxnId="{BA2F10C2-43D0-4FB7-A6EF-F20B926BB098}">
      <dgm:prSet/>
      <dgm:spPr/>
      <dgm:t>
        <a:bodyPr/>
        <a:lstStyle/>
        <a:p>
          <a:endParaRPr lang="en-US"/>
        </a:p>
      </dgm:t>
    </dgm:pt>
    <dgm:pt modelId="{D841C30D-8F45-4286-80F2-08FC409EFD8C}">
      <dgm:prSet phldrT="[Text]"/>
      <dgm:spPr/>
      <dgm:t>
        <a:bodyPr/>
        <a:lstStyle/>
        <a:p>
          <a:r>
            <a:rPr lang="en-US" dirty="0"/>
            <a:t>Cockroach allergens</a:t>
          </a:r>
        </a:p>
      </dgm:t>
    </dgm:pt>
    <dgm:pt modelId="{EED4332F-BD2A-4197-85CF-DE2C19D8638E}" type="parTrans" cxnId="{583D206A-CB79-453A-85C9-FE632BDA509D}">
      <dgm:prSet/>
      <dgm:spPr/>
      <dgm:t>
        <a:bodyPr/>
        <a:lstStyle/>
        <a:p>
          <a:endParaRPr lang="en-US"/>
        </a:p>
      </dgm:t>
    </dgm:pt>
    <dgm:pt modelId="{1A2F2959-666B-430B-BAF2-BCC1A9A26B65}" type="sibTrans" cxnId="{583D206A-CB79-453A-85C9-FE632BDA509D}">
      <dgm:prSet/>
      <dgm:spPr/>
      <dgm:t>
        <a:bodyPr/>
        <a:lstStyle/>
        <a:p>
          <a:endParaRPr lang="en-US"/>
        </a:p>
      </dgm:t>
    </dgm:pt>
    <dgm:pt modelId="{EF4C1240-A4E8-4A7F-88AD-54AD77D30302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4F22C60F-3B50-4FFD-9D7B-F56BDEDEC9CC}" type="parTrans" cxnId="{8795F39D-64BD-4068-BC97-FBF7326EB582}">
      <dgm:prSet/>
      <dgm:spPr/>
      <dgm:t>
        <a:bodyPr/>
        <a:lstStyle/>
        <a:p>
          <a:endParaRPr lang="en-US"/>
        </a:p>
      </dgm:t>
    </dgm:pt>
    <dgm:pt modelId="{55F99AD3-D068-4EEA-AD70-3ECD5DC470C5}" type="sibTrans" cxnId="{8795F39D-64BD-4068-BC97-FBF7326EB582}">
      <dgm:prSet/>
      <dgm:spPr/>
      <dgm:t>
        <a:bodyPr/>
        <a:lstStyle/>
        <a:p>
          <a:endParaRPr lang="en-US"/>
        </a:p>
      </dgm:t>
    </dgm:pt>
    <dgm:pt modelId="{071FE620-13A6-4977-A489-2DEE79394DEC}">
      <dgm:prSet phldrT="[Text]"/>
      <dgm:spPr/>
      <dgm:t>
        <a:bodyPr/>
        <a:lstStyle/>
        <a:p>
          <a:r>
            <a:rPr lang="en-US" dirty="0"/>
            <a:t>Hazardous Air Pollutants</a:t>
          </a:r>
        </a:p>
      </dgm:t>
    </dgm:pt>
    <dgm:pt modelId="{80A3ABCA-3ACF-4644-AD4E-69DF088EA9C7}" type="parTrans" cxnId="{8E8F8BD1-2335-4BD5-98AE-61698F14FBAA}">
      <dgm:prSet/>
      <dgm:spPr/>
      <dgm:t>
        <a:bodyPr/>
        <a:lstStyle/>
        <a:p>
          <a:endParaRPr lang="en-US"/>
        </a:p>
      </dgm:t>
    </dgm:pt>
    <dgm:pt modelId="{AE6A5D4B-2FC0-451E-AE57-FE1EBE3BD175}" type="sibTrans" cxnId="{8E8F8BD1-2335-4BD5-98AE-61698F14FBAA}">
      <dgm:prSet/>
      <dgm:spPr/>
      <dgm:t>
        <a:bodyPr/>
        <a:lstStyle/>
        <a:p>
          <a:endParaRPr lang="en-US"/>
        </a:p>
      </dgm:t>
    </dgm:pt>
    <dgm:pt modelId="{055049A5-D38F-4E46-B247-7FA394164C85}" type="pres">
      <dgm:prSet presAssocID="{C4C4669A-8243-486A-B760-7708633FCB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84FA6-C77F-4810-ADA9-D56A0A809570}" type="pres">
      <dgm:prSet presAssocID="{29BB53E1-B7DC-4E53-B35F-6516968BEFB6}" presName="centerShape" presStyleLbl="node0" presStyleIdx="0" presStyleCnt="1"/>
      <dgm:spPr/>
    </dgm:pt>
    <dgm:pt modelId="{AE31D121-3AC3-407C-BF7A-E4BC0A6FFBC3}" type="pres">
      <dgm:prSet presAssocID="{BAA9463C-8848-4AD0-A152-01DF43B64B3B}" presName="Name9" presStyleLbl="parChTrans1D2" presStyleIdx="0" presStyleCnt="9"/>
      <dgm:spPr/>
    </dgm:pt>
    <dgm:pt modelId="{3E1291A4-D19E-488B-9A6C-92579EE05106}" type="pres">
      <dgm:prSet presAssocID="{BAA9463C-8848-4AD0-A152-01DF43B64B3B}" presName="connTx" presStyleLbl="parChTrans1D2" presStyleIdx="0" presStyleCnt="9"/>
      <dgm:spPr/>
    </dgm:pt>
    <dgm:pt modelId="{8F830B6E-5AC9-4F37-8775-BF899F08EC11}" type="pres">
      <dgm:prSet presAssocID="{7643BD16-90C9-4F85-9CE4-8CEF1B466AB6}" presName="node" presStyleLbl="node1" presStyleIdx="0" presStyleCnt="9">
        <dgm:presLayoutVars>
          <dgm:bulletEnabled val="1"/>
        </dgm:presLayoutVars>
      </dgm:prSet>
      <dgm:spPr/>
    </dgm:pt>
    <dgm:pt modelId="{C6DB719A-5690-4BE0-8059-B33D47F2F862}" type="pres">
      <dgm:prSet presAssocID="{DE57C28D-949A-4998-AED3-693EAC1562DF}" presName="Name9" presStyleLbl="parChTrans1D2" presStyleIdx="1" presStyleCnt="9"/>
      <dgm:spPr/>
    </dgm:pt>
    <dgm:pt modelId="{20405074-0E83-4AE3-8A0A-4103346F6B9B}" type="pres">
      <dgm:prSet presAssocID="{DE57C28D-949A-4998-AED3-693EAC1562DF}" presName="connTx" presStyleLbl="parChTrans1D2" presStyleIdx="1" presStyleCnt="9"/>
      <dgm:spPr/>
    </dgm:pt>
    <dgm:pt modelId="{81F24423-BF0C-4E72-B02C-F7E7AD204585}" type="pres">
      <dgm:prSet presAssocID="{F0C62DD6-A4B6-4DA1-A997-86C1253DB230}" presName="node" presStyleLbl="node1" presStyleIdx="1" presStyleCnt="9">
        <dgm:presLayoutVars>
          <dgm:bulletEnabled val="1"/>
        </dgm:presLayoutVars>
      </dgm:prSet>
      <dgm:spPr/>
    </dgm:pt>
    <dgm:pt modelId="{41A2EDF8-DF88-4BE3-84A1-70C4C17588AD}" type="pres">
      <dgm:prSet presAssocID="{7ED54C5E-68DF-49F2-8034-7161918E0280}" presName="Name9" presStyleLbl="parChTrans1D2" presStyleIdx="2" presStyleCnt="9"/>
      <dgm:spPr/>
    </dgm:pt>
    <dgm:pt modelId="{945A3718-A98B-41CB-8E72-F490C3C02BBB}" type="pres">
      <dgm:prSet presAssocID="{7ED54C5E-68DF-49F2-8034-7161918E0280}" presName="connTx" presStyleLbl="parChTrans1D2" presStyleIdx="2" presStyleCnt="9"/>
      <dgm:spPr/>
    </dgm:pt>
    <dgm:pt modelId="{9A6F54FA-F8C0-4249-9A2F-56A0398449C0}" type="pres">
      <dgm:prSet presAssocID="{1BF67428-6CC2-40DE-B7C3-209B9AB183E4}" presName="node" presStyleLbl="node1" presStyleIdx="2" presStyleCnt="9">
        <dgm:presLayoutVars>
          <dgm:bulletEnabled val="1"/>
        </dgm:presLayoutVars>
      </dgm:prSet>
      <dgm:spPr/>
    </dgm:pt>
    <dgm:pt modelId="{2509C4F5-0A1A-4495-9668-5AC1E030CACB}" type="pres">
      <dgm:prSet presAssocID="{0DFCFB75-DDF5-4FCA-9E51-C5479EB9D551}" presName="Name9" presStyleLbl="parChTrans1D2" presStyleIdx="3" presStyleCnt="9"/>
      <dgm:spPr/>
    </dgm:pt>
    <dgm:pt modelId="{AB8941D5-8CDA-4A74-8744-83A8EA7024E1}" type="pres">
      <dgm:prSet presAssocID="{0DFCFB75-DDF5-4FCA-9E51-C5479EB9D551}" presName="connTx" presStyleLbl="parChTrans1D2" presStyleIdx="3" presStyleCnt="9"/>
      <dgm:spPr/>
    </dgm:pt>
    <dgm:pt modelId="{1B3F1A4B-208C-4495-963B-E98A56FA5693}" type="pres">
      <dgm:prSet presAssocID="{B4C84435-9BC9-44D1-B7E1-B6860B4FF518}" presName="node" presStyleLbl="node1" presStyleIdx="3" presStyleCnt="9">
        <dgm:presLayoutVars>
          <dgm:bulletEnabled val="1"/>
        </dgm:presLayoutVars>
      </dgm:prSet>
      <dgm:spPr/>
    </dgm:pt>
    <dgm:pt modelId="{90D39FB2-5457-480C-A4E2-989B11848865}" type="pres">
      <dgm:prSet presAssocID="{14EBF9CC-AAEC-4A60-B175-DD4C21884B6E}" presName="Name9" presStyleLbl="parChTrans1D2" presStyleIdx="4" presStyleCnt="9"/>
      <dgm:spPr/>
    </dgm:pt>
    <dgm:pt modelId="{2B287864-FB17-4F67-B161-05FB4A0E8E37}" type="pres">
      <dgm:prSet presAssocID="{14EBF9CC-AAEC-4A60-B175-DD4C21884B6E}" presName="connTx" presStyleLbl="parChTrans1D2" presStyleIdx="4" presStyleCnt="9"/>
      <dgm:spPr/>
    </dgm:pt>
    <dgm:pt modelId="{C76025A6-F907-42D9-A238-075988159D71}" type="pres">
      <dgm:prSet presAssocID="{54BCB64E-429A-4782-AAFD-F84ACB247343}" presName="node" presStyleLbl="node1" presStyleIdx="4" presStyleCnt="9">
        <dgm:presLayoutVars>
          <dgm:bulletEnabled val="1"/>
        </dgm:presLayoutVars>
      </dgm:prSet>
      <dgm:spPr/>
    </dgm:pt>
    <dgm:pt modelId="{25ACDEC8-7BD7-4B66-8A82-29446E7645B6}" type="pres">
      <dgm:prSet presAssocID="{F52C7F1E-17CB-4E50-8376-A122204A451B}" presName="Name9" presStyleLbl="parChTrans1D2" presStyleIdx="5" presStyleCnt="9"/>
      <dgm:spPr/>
    </dgm:pt>
    <dgm:pt modelId="{BC9D26B1-31EC-48F2-AA7A-B52056D6F4F5}" type="pres">
      <dgm:prSet presAssocID="{F52C7F1E-17CB-4E50-8376-A122204A451B}" presName="connTx" presStyleLbl="parChTrans1D2" presStyleIdx="5" presStyleCnt="9"/>
      <dgm:spPr/>
    </dgm:pt>
    <dgm:pt modelId="{4AD2650B-AB2C-4EDA-B0DF-97E6BBB824F0}" type="pres">
      <dgm:prSet presAssocID="{42B01641-2BC9-4126-8C00-83C5A801142D}" presName="node" presStyleLbl="node1" presStyleIdx="5" presStyleCnt="9">
        <dgm:presLayoutVars>
          <dgm:bulletEnabled val="1"/>
        </dgm:presLayoutVars>
      </dgm:prSet>
      <dgm:spPr/>
    </dgm:pt>
    <dgm:pt modelId="{CE7E9760-1E50-4DE3-AC00-164AD79AE0C8}" type="pres">
      <dgm:prSet presAssocID="{EED4332F-BD2A-4197-85CF-DE2C19D8638E}" presName="Name9" presStyleLbl="parChTrans1D2" presStyleIdx="6" presStyleCnt="9"/>
      <dgm:spPr/>
    </dgm:pt>
    <dgm:pt modelId="{E959EE67-9EA4-4B69-8D90-015803C236FD}" type="pres">
      <dgm:prSet presAssocID="{EED4332F-BD2A-4197-85CF-DE2C19D8638E}" presName="connTx" presStyleLbl="parChTrans1D2" presStyleIdx="6" presStyleCnt="9"/>
      <dgm:spPr/>
    </dgm:pt>
    <dgm:pt modelId="{2C54F4B2-B180-43A9-ACAA-E0F23C2AF360}" type="pres">
      <dgm:prSet presAssocID="{D841C30D-8F45-4286-80F2-08FC409EFD8C}" presName="node" presStyleLbl="node1" presStyleIdx="6" presStyleCnt="9">
        <dgm:presLayoutVars>
          <dgm:bulletEnabled val="1"/>
        </dgm:presLayoutVars>
      </dgm:prSet>
      <dgm:spPr/>
    </dgm:pt>
    <dgm:pt modelId="{257C53F5-CDE5-4A46-890E-3AC39062F1CE}" type="pres">
      <dgm:prSet presAssocID="{4F22C60F-3B50-4FFD-9D7B-F56BDEDEC9CC}" presName="Name9" presStyleLbl="parChTrans1D2" presStyleIdx="7" presStyleCnt="9"/>
      <dgm:spPr/>
    </dgm:pt>
    <dgm:pt modelId="{88FEDFBA-D409-4A66-8683-CAD4BEEBBDC6}" type="pres">
      <dgm:prSet presAssocID="{4F22C60F-3B50-4FFD-9D7B-F56BDEDEC9CC}" presName="connTx" presStyleLbl="parChTrans1D2" presStyleIdx="7" presStyleCnt="9"/>
      <dgm:spPr/>
    </dgm:pt>
    <dgm:pt modelId="{D9CC032C-4AC6-4E47-9AD9-FBC3F3E9E4F1}" type="pres">
      <dgm:prSet presAssocID="{EF4C1240-A4E8-4A7F-88AD-54AD77D30302}" presName="node" presStyleLbl="node1" presStyleIdx="7" presStyleCnt="9">
        <dgm:presLayoutVars>
          <dgm:bulletEnabled val="1"/>
        </dgm:presLayoutVars>
      </dgm:prSet>
      <dgm:spPr/>
    </dgm:pt>
    <dgm:pt modelId="{B9989572-E1C2-4599-AB3C-D1D37AC3BE9B}" type="pres">
      <dgm:prSet presAssocID="{80A3ABCA-3ACF-4644-AD4E-69DF088EA9C7}" presName="Name9" presStyleLbl="parChTrans1D2" presStyleIdx="8" presStyleCnt="9"/>
      <dgm:spPr/>
    </dgm:pt>
    <dgm:pt modelId="{87AF7806-A684-48B6-83DE-C64889EBAC4A}" type="pres">
      <dgm:prSet presAssocID="{80A3ABCA-3ACF-4644-AD4E-69DF088EA9C7}" presName="connTx" presStyleLbl="parChTrans1D2" presStyleIdx="8" presStyleCnt="9"/>
      <dgm:spPr/>
    </dgm:pt>
    <dgm:pt modelId="{56BD47B8-BAAA-4ED0-B731-FC5CC7629311}" type="pres">
      <dgm:prSet presAssocID="{071FE620-13A6-4977-A489-2DEE79394DEC}" presName="node" presStyleLbl="node1" presStyleIdx="8" presStyleCnt="9">
        <dgm:presLayoutVars>
          <dgm:bulletEnabled val="1"/>
        </dgm:presLayoutVars>
      </dgm:prSet>
      <dgm:spPr/>
    </dgm:pt>
  </dgm:ptLst>
  <dgm:cxnLst>
    <dgm:cxn modelId="{B76AB01B-F0A2-443C-8012-171E8E51891C}" type="presOf" srcId="{1BF67428-6CC2-40DE-B7C3-209B9AB183E4}" destId="{9A6F54FA-F8C0-4249-9A2F-56A0398449C0}" srcOrd="0" destOrd="0" presId="urn:microsoft.com/office/officeart/2005/8/layout/radial1"/>
    <dgm:cxn modelId="{D76DA322-F908-44EB-B2ED-19E4FAB765AA}" type="presOf" srcId="{7643BD16-90C9-4F85-9CE4-8CEF1B466AB6}" destId="{8F830B6E-5AC9-4F37-8775-BF899F08EC11}" srcOrd="0" destOrd="0" presId="urn:microsoft.com/office/officeart/2005/8/layout/radial1"/>
    <dgm:cxn modelId="{B7A9BB23-52DC-4F53-B141-881E340B2FD3}" type="presOf" srcId="{7ED54C5E-68DF-49F2-8034-7161918E0280}" destId="{945A3718-A98B-41CB-8E72-F490C3C02BBB}" srcOrd="1" destOrd="0" presId="urn:microsoft.com/office/officeart/2005/8/layout/radial1"/>
    <dgm:cxn modelId="{0FD6D524-8B04-4425-8207-8CB999308B0A}" type="presOf" srcId="{D841C30D-8F45-4286-80F2-08FC409EFD8C}" destId="{2C54F4B2-B180-43A9-ACAA-E0F23C2AF360}" srcOrd="0" destOrd="0" presId="urn:microsoft.com/office/officeart/2005/8/layout/radial1"/>
    <dgm:cxn modelId="{3B2CDE24-0B98-4BFE-943D-D2834F8C24FA}" srcId="{29BB53E1-B7DC-4E53-B35F-6516968BEFB6}" destId="{B4C84435-9BC9-44D1-B7E1-B6860B4FF518}" srcOrd="3" destOrd="0" parTransId="{0DFCFB75-DDF5-4FCA-9E51-C5479EB9D551}" sibTransId="{A0B226D0-2CEB-43E6-B254-1DCB3B1B2DF8}"/>
    <dgm:cxn modelId="{48E6E933-0E80-44D6-B6EA-98185FE828C4}" type="presOf" srcId="{BAA9463C-8848-4AD0-A152-01DF43B64B3B}" destId="{AE31D121-3AC3-407C-BF7A-E4BC0A6FFBC3}" srcOrd="0" destOrd="0" presId="urn:microsoft.com/office/officeart/2005/8/layout/radial1"/>
    <dgm:cxn modelId="{BABAA735-F12B-439A-8395-4E46F62B12A6}" type="presOf" srcId="{B4C84435-9BC9-44D1-B7E1-B6860B4FF518}" destId="{1B3F1A4B-208C-4495-963B-E98A56FA5693}" srcOrd="0" destOrd="0" presId="urn:microsoft.com/office/officeart/2005/8/layout/radial1"/>
    <dgm:cxn modelId="{08800137-F2A3-4426-AA01-84F3A9B9FE15}" type="presOf" srcId="{42B01641-2BC9-4126-8C00-83C5A801142D}" destId="{4AD2650B-AB2C-4EDA-B0DF-97E6BBB824F0}" srcOrd="0" destOrd="0" presId="urn:microsoft.com/office/officeart/2005/8/layout/radial1"/>
    <dgm:cxn modelId="{8E8AFE5D-22E7-44BC-A86B-DBDE4090BE62}" type="presOf" srcId="{F0C62DD6-A4B6-4DA1-A997-86C1253DB230}" destId="{81F24423-BF0C-4E72-B02C-F7E7AD204585}" srcOrd="0" destOrd="0" presId="urn:microsoft.com/office/officeart/2005/8/layout/radial1"/>
    <dgm:cxn modelId="{7EFB6660-7B78-4691-994F-DC076D97954C}" srcId="{29BB53E1-B7DC-4E53-B35F-6516968BEFB6}" destId="{F0C62DD6-A4B6-4DA1-A997-86C1253DB230}" srcOrd="1" destOrd="0" parTransId="{DE57C28D-949A-4998-AED3-693EAC1562DF}" sibTransId="{41CBC256-C629-4689-9CD7-180B10E06D87}"/>
    <dgm:cxn modelId="{C2826F43-B86F-4316-A8E3-B4DDB4261E42}" type="presOf" srcId="{7ED54C5E-68DF-49F2-8034-7161918E0280}" destId="{41A2EDF8-DF88-4BE3-84A1-70C4C17588AD}" srcOrd="0" destOrd="0" presId="urn:microsoft.com/office/officeart/2005/8/layout/radial1"/>
    <dgm:cxn modelId="{B5CAA949-A6CB-4396-9C35-2917EB00399F}" type="presOf" srcId="{C4C4669A-8243-486A-B760-7708633FCB62}" destId="{055049A5-D38F-4E46-B247-7FA394164C85}" srcOrd="0" destOrd="0" presId="urn:microsoft.com/office/officeart/2005/8/layout/radial1"/>
    <dgm:cxn modelId="{583D206A-CB79-453A-85C9-FE632BDA509D}" srcId="{29BB53E1-B7DC-4E53-B35F-6516968BEFB6}" destId="{D841C30D-8F45-4286-80F2-08FC409EFD8C}" srcOrd="6" destOrd="0" parTransId="{EED4332F-BD2A-4197-85CF-DE2C19D8638E}" sibTransId="{1A2F2959-666B-430B-BAF2-BCC1A9A26B65}"/>
    <dgm:cxn modelId="{2DCA5771-F292-4889-807E-6F441CA2693F}" type="presOf" srcId="{EED4332F-BD2A-4197-85CF-DE2C19D8638E}" destId="{E959EE67-9EA4-4B69-8D90-015803C236FD}" srcOrd="1" destOrd="0" presId="urn:microsoft.com/office/officeart/2005/8/layout/radial1"/>
    <dgm:cxn modelId="{088BCE51-CD96-49FD-BFF2-C31F2810B8B3}" type="presOf" srcId="{0DFCFB75-DDF5-4FCA-9E51-C5479EB9D551}" destId="{2509C4F5-0A1A-4495-9668-5AC1E030CACB}" srcOrd="0" destOrd="0" presId="urn:microsoft.com/office/officeart/2005/8/layout/radial1"/>
    <dgm:cxn modelId="{49EBB972-FD6E-47F1-A551-B06D4590DB75}" type="presOf" srcId="{80A3ABCA-3ACF-4644-AD4E-69DF088EA9C7}" destId="{B9989572-E1C2-4599-AB3C-D1D37AC3BE9B}" srcOrd="0" destOrd="0" presId="urn:microsoft.com/office/officeart/2005/8/layout/radial1"/>
    <dgm:cxn modelId="{E6AF5781-CCC8-4BA8-B127-3E2FC333866B}" type="presOf" srcId="{80A3ABCA-3ACF-4644-AD4E-69DF088EA9C7}" destId="{87AF7806-A684-48B6-83DE-C64889EBAC4A}" srcOrd="1" destOrd="0" presId="urn:microsoft.com/office/officeart/2005/8/layout/radial1"/>
    <dgm:cxn modelId="{AB988282-AEEC-4708-9031-44A7FC65B81C}" srcId="{29BB53E1-B7DC-4E53-B35F-6516968BEFB6}" destId="{54BCB64E-429A-4782-AAFD-F84ACB247343}" srcOrd="4" destOrd="0" parTransId="{14EBF9CC-AAEC-4A60-B175-DD4C21884B6E}" sibTransId="{1C275841-FF25-4C36-82E5-AFDDCA55A1A8}"/>
    <dgm:cxn modelId="{61CB4385-DB32-4AF7-8BB6-BE595C8430A9}" srcId="{29BB53E1-B7DC-4E53-B35F-6516968BEFB6}" destId="{7643BD16-90C9-4F85-9CE4-8CEF1B466AB6}" srcOrd="0" destOrd="0" parTransId="{BAA9463C-8848-4AD0-A152-01DF43B64B3B}" sibTransId="{3F7C434F-F068-4C6F-AC9D-63B1B15989FB}"/>
    <dgm:cxn modelId="{C60EB885-D6D0-4AF0-825D-24D9F46D3703}" type="presOf" srcId="{071FE620-13A6-4977-A489-2DEE79394DEC}" destId="{56BD47B8-BAAA-4ED0-B731-FC5CC7629311}" srcOrd="0" destOrd="0" presId="urn:microsoft.com/office/officeart/2005/8/layout/radial1"/>
    <dgm:cxn modelId="{90D4AF89-81FE-4FF2-BC33-166B71D6D70F}" type="presOf" srcId="{4F22C60F-3B50-4FFD-9D7B-F56BDEDEC9CC}" destId="{88FEDFBA-D409-4A66-8683-CAD4BEEBBDC6}" srcOrd="1" destOrd="0" presId="urn:microsoft.com/office/officeart/2005/8/layout/radial1"/>
    <dgm:cxn modelId="{0A43BD8C-B481-42B8-8299-B6796BC2EE16}" type="presOf" srcId="{14EBF9CC-AAEC-4A60-B175-DD4C21884B6E}" destId="{2B287864-FB17-4F67-B161-05FB4A0E8E37}" srcOrd="1" destOrd="0" presId="urn:microsoft.com/office/officeart/2005/8/layout/radial1"/>
    <dgm:cxn modelId="{F38DBD90-7DEC-4B30-A052-B499ABF0CEF6}" type="presOf" srcId="{F52C7F1E-17CB-4E50-8376-A122204A451B}" destId="{25ACDEC8-7BD7-4B66-8A82-29446E7645B6}" srcOrd="0" destOrd="0" presId="urn:microsoft.com/office/officeart/2005/8/layout/radial1"/>
    <dgm:cxn modelId="{19723499-99B3-45B2-98E5-F46430311E2D}" type="presOf" srcId="{4F22C60F-3B50-4FFD-9D7B-F56BDEDEC9CC}" destId="{257C53F5-CDE5-4A46-890E-3AC39062F1CE}" srcOrd="0" destOrd="0" presId="urn:microsoft.com/office/officeart/2005/8/layout/radial1"/>
    <dgm:cxn modelId="{8795F39D-64BD-4068-BC97-FBF7326EB582}" srcId="{29BB53E1-B7DC-4E53-B35F-6516968BEFB6}" destId="{EF4C1240-A4E8-4A7F-88AD-54AD77D30302}" srcOrd="7" destOrd="0" parTransId="{4F22C60F-3B50-4FFD-9D7B-F56BDEDEC9CC}" sibTransId="{55F99AD3-D068-4EEA-AD70-3ECD5DC470C5}"/>
    <dgm:cxn modelId="{84C2E0A5-6090-4583-9D6C-CA15E717B7B1}" srcId="{29BB53E1-B7DC-4E53-B35F-6516968BEFB6}" destId="{1BF67428-6CC2-40DE-B7C3-209B9AB183E4}" srcOrd="2" destOrd="0" parTransId="{7ED54C5E-68DF-49F2-8034-7161918E0280}" sibTransId="{BBAD07E4-AB77-422A-A4A1-E39EF6D10E8D}"/>
    <dgm:cxn modelId="{5B0D19A7-C9D7-40F5-A122-6A2F3E12BE76}" type="presOf" srcId="{54BCB64E-429A-4782-AAFD-F84ACB247343}" destId="{C76025A6-F907-42D9-A238-075988159D71}" srcOrd="0" destOrd="0" presId="urn:microsoft.com/office/officeart/2005/8/layout/radial1"/>
    <dgm:cxn modelId="{32C249A8-ABE0-4E3A-A15F-A76FC0E7CFAD}" type="presOf" srcId="{DE57C28D-949A-4998-AED3-693EAC1562DF}" destId="{C6DB719A-5690-4BE0-8059-B33D47F2F862}" srcOrd="0" destOrd="0" presId="urn:microsoft.com/office/officeart/2005/8/layout/radial1"/>
    <dgm:cxn modelId="{8B4D2EB4-34D5-4F6F-9F2D-2FB76932096E}" type="presOf" srcId="{EF4C1240-A4E8-4A7F-88AD-54AD77D30302}" destId="{D9CC032C-4AC6-4E47-9AD9-FBC3F3E9E4F1}" srcOrd="0" destOrd="0" presId="urn:microsoft.com/office/officeart/2005/8/layout/radial1"/>
    <dgm:cxn modelId="{D153FDB5-A06B-4423-B3E1-F99E8929E665}" srcId="{C4C4669A-8243-486A-B760-7708633FCB62}" destId="{29BB53E1-B7DC-4E53-B35F-6516968BEFB6}" srcOrd="0" destOrd="0" parTransId="{1BFBA00D-E9D5-404B-97F0-218F35FD3D79}" sibTransId="{0D5EA57E-E10F-47C6-8301-C3837B697BB3}"/>
    <dgm:cxn modelId="{BA2F10C2-43D0-4FB7-A6EF-F20B926BB098}" srcId="{29BB53E1-B7DC-4E53-B35F-6516968BEFB6}" destId="{42B01641-2BC9-4126-8C00-83C5A801142D}" srcOrd="5" destOrd="0" parTransId="{F52C7F1E-17CB-4E50-8376-A122204A451B}" sibTransId="{591930F9-6C88-4E52-BEFA-DE831467717A}"/>
    <dgm:cxn modelId="{579964CC-E314-4514-BE96-D65EBC0D0ECE}" type="presOf" srcId="{BAA9463C-8848-4AD0-A152-01DF43B64B3B}" destId="{3E1291A4-D19E-488B-9A6C-92579EE05106}" srcOrd="1" destOrd="0" presId="urn:microsoft.com/office/officeart/2005/8/layout/radial1"/>
    <dgm:cxn modelId="{8E9C50CD-8473-4012-8181-A77F3F964470}" type="presOf" srcId="{DE57C28D-949A-4998-AED3-693EAC1562DF}" destId="{20405074-0E83-4AE3-8A0A-4103346F6B9B}" srcOrd="1" destOrd="0" presId="urn:microsoft.com/office/officeart/2005/8/layout/radial1"/>
    <dgm:cxn modelId="{8E8F8BD1-2335-4BD5-98AE-61698F14FBAA}" srcId="{29BB53E1-B7DC-4E53-B35F-6516968BEFB6}" destId="{071FE620-13A6-4977-A489-2DEE79394DEC}" srcOrd="8" destOrd="0" parTransId="{80A3ABCA-3ACF-4644-AD4E-69DF088EA9C7}" sibTransId="{AE6A5D4B-2FC0-451E-AE57-FE1EBE3BD175}"/>
    <dgm:cxn modelId="{05B0D0D7-11E8-4176-BB49-A988A542999D}" type="presOf" srcId="{0DFCFB75-DDF5-4FCA-9E51-C5479EB9D551}" destId="{AB8941D5-8CDA-4A74-8744-83A8EA7024E1}" srcOrd="1" destOrd="0" presId="urn:microsoft.com/office/officeart/2005/8/layout/radial1"/>
    <dgm:cxn modelId="{B3840CDE-C6F4-46BF-981A-C3AA0FF1E372}" type="presOf" srcId="{EED4332F-BD2A-4197-85CF-DE2C19D8638E}" destId="{CE7E9760-1E50-4DE3-AC00-164AD79AE0C8}" srcOrd="0" destOrd="0" presId="urn:microsoft.com/office/officeart/2005/8/layout/radial1"/>
    <dgm:cxn modelId="{65EB5EEE-6D4D-430A-AE83-66DBE633E27A}" type="presOf" srcId="{29BB53E1-B7DC-4E53-B35F-6516968BEFB6}" destId="{01084FA6-C77F-4810-ADA9-D56A0A809570}" srcOrd="0" destOrd="0" presId="urn:microsoft.com/office/officeart/2005/8/layout/radial1"/>
    <dgm:cxn modelId="{5D298FF2-D9E4-43E9-9192-2EA8C1CF3524}" type="presOf" srcId="{F52C7F1E-17CB-4E50-8376-A122204A451B}" destId="{BC9D26B1-31EC-48F2-AA7A-B52056D6F4F5}" srcOrd="1" destOrd="0" presId="urn:microsoft.com/office/officeart/2005/8/layout/radial1"/>
    <dgm:cxn modelId="{BAC42CFE-5086-4B01-A2F2-84317D1AC436}" type="presOf" srcId="{14EBF9CC-AAEC-4A60-B175-DD4C21884B6E}" destId="{90D39FB2-5457-480C-A4E2-989B11848865}" srcOrd="0" destOrd="0" presId="urn:microsoft.com/office/officeart/2005/8/layout/radial1"/>
    <dgm:cxn modelId="{76F8856A-C096-4867-BC3E-C088E8D25807}" type="presParOf" srcId="{055049A5-D38F-4E46-B247-7FA394164C85}" destId="{01084FA6-C77F-4810-ADA9-D56A0A809570}" srcOrd="0" destOrd="0" presId="urn:microsoft.com/office/officeart/2005/8/layout/radial1"/>
    <dgm:cxn modelId="{74A1C24C-9D34-468F-B052-77DB1D722E00}" type="presParOf" srcId="{055049A5-D38F-4E46-B247-7FA394164C85}" destId="{AE31D121-3AC3-407C-BF7A-E4BC0A6FFBC3}" srcOrd="1" destOrd="0" presId="urn:microsoft.com/office/officeart/2005/8/layout/radial1"/>
    <dgm:cxn modelId="{8791014F-203B-44A8-B504-6F376972F1E9}" type="presParOf" srcId="{AE31D121-3AC3-407C-BF7A-E4BC0A6FFBC3}" destId="{3E1291A4-D19E-488B-9A6C-92579EE05106}" srcOrd="0" destOrd="0" presId="urn:microsoft.com/office/officeart/2005/8/layout/radial1"/>
    <dgm:cxn modelId="{4690258A-3337-4EAC-96F9-59E50A918E68}" type="presParOf" srcId="{055049A5-D38F-4E46-B247-7FA394164C85}" destId="{8F830B6E-5AC9-4F37-8775-BF899F08EC11}" srcOrd="2" destOrd="0" presId="urn:microsoft.com/office/officeart/2005/8/layout/radial1"/>
    <dgm:cxn modelId="{E62725E3-9490-4AD8-9AB4-7407A7231CCD}" type="presParOf" srcId="{055049A5-D38F-4E46-B247-7FA394164C85}" destId="{C6DB719A-5690-4BE0-8059-B33D47F2F862}" srcOrd="3" destOrd="0" presId="urn:microsoft.com/office/officeart/2005/8/layout/radial1"/>
    <dgm:cxn modelId="{EFF90AEF-96FE-457E-86E8-70F45F6BEE5B}" type="presParOf" srcId="{C6DB719A-5690-4BE0-8059-B33D47F2F862}" destId="{20405074-0E83-4AE3-8A0A-4103346F6B9B}" srcOrd="0" destOrd="0" presId="urn:microsoft.com/office/officeart/2005/8/layout/radial1"/>
    <dgm:cxn modelId="{F61DB563-8A13-4CF4-A3E9-E50C80E42DA7}" type="presParOf" srcId="{055049A5-D38F-4E46-B247-7FA394164C85}" destId="{81F24423-BF0C-4E72-B02C-F7E7AD204585}" srcOrd="4" destOrd="0" presId="urn:microsoft.com/office/officeart/2005/8/layout/radial1"/>
    <dgm:cxn modelId="{1D75268A-06B2-423C-901D-4EBF8B8C8D79}" type="presParOf" srcId="{055049A5-D38F-4E46-B247-7FA394164C85}" destId="{41A2EDF8-DF88-4BE3-84A1-70C4C17588AD}" srcOrd="5" destOrd="0" presId="urn:microsoft.com/office/officeart/2005/8/layout/radial1"/>
    <dgm:cxn modelId="{87BD664B-8A36-41E3-9FC8-AB528E39930B}" type="presParOf" srcId="{41A2EDF8-DF88-4BE3-84A1-70C4C17588AD}" destId="{945A3718-A98B-41CB-8E72-F490C3C02BBB}" srcOrd="0" destOrd="0" presId="urn:microsoft.com/office/officeart/2005/8/layout/radial1"/>
    <dgm:cxn modelId="{0AE3C1CB-C990-41C8-AEDF-A46BD41065C9}" type="presParOf" srcId="{055049A5-D38F-4E46-B247-7FA394164C85}" destId="{9A6F54FA-F8C0-4249-9A2F-56A0398449C0}" srcOrd="6" destOrd="0" presId="urn:microsoft.com/office/officeart/2005/8/layout/radial1"/>
    <dgm:cxn modelId="{B830F8AD-8027-480A-843A-D544E4DBD5D0}" type="presParOf" srcId="{055049A5-D38F-4E46-B247-7FA394164C85}" destId="{2509C4F5-0A1A-4495-9668-5AC1E030CACB}" srcOrd="7" destOrd="0" presId="urn:microsoft.com/office/officeart/2005/8/layout/radial1"/>
    <dgm:cxn modelId="{4A34A881-9717-4A4E-8379-0DB768EF554D}" type="presParOf" srcId="{2509C4F5-0A1A-4495-9668-5AC1E030CACB}" destId="{AB8941D5-8CDA-4A74-8744-83A8EA7024E1}" srcOrd="0" destOrd="0" presId="urn:microsoft.com/office/officeart/2005/8/layout/radial1"/>
    <dgm:cxn modelId="{9C3E96B4-5A7E-450D-8064-109C3DAA8B28}" type="presParOf" srcId="{055049A5-D38F-4E46-B247-7FA394164C85}" destId="{1B3F1A4B-208C-4495-963B-E98A56FA5693}" srcOrd="8" destOrd="0" presId="urn:microsoft.com/office/officeart/2005/8/layout/radial1"/>
    <dgm:cxn modelId="{3CD72DA9-1358-43A6-895C-98A90AD4229D}" type="presParOf" srcId="{055049A5-D38F-4E46-B247-7FA394164C85}" destId="{90D39FB2-5457-480C-A4E2-989B11848865}" srcOrd="9" destOrd="0" presId="urn:microsoft.com/office/officeart/2005/8/layout/radial1"/>
    <dgm:cxn modelId="{4DD979C8-B456-4DAF-B6EF-2FAE0DD0CEAF}" type="presParOf" srcId="{90D39FB2-5457-480C-A4E2-989B11848865}" destId="{2B287864-FB17-4F67-B161-05FB4A0E8E37}" srcOrd="0" destOrd="0" presId="urn:microsoft.com/office/officeart/2005/8/layout/radial1"/>
    <dgm:cxn modelId="{D3EDC98B-5F50-4DA1-AE08-C4BD890EA260}" type="presParOf" srcId="{055049A5-D38F-4E46-B247-7FA394164C85}" destId="{C76025A6-F907-42D9-A238-075988159D71}" srcOrd="10" destOrd="0" presId="urn:microsoft.com/office/officeart/2005/8/layout/radial1"/>
    <dgm:cxn modelId="{A99EA1D8-29D3-4206-80CD-F45248591038}" type="presParOf" srcId="{055049A5-D38F-4E46-B247-7FA394164C85}" destId="{25ACDEC8-7BD7-4B66-8A82-29446E7645B6}" srcOrd="11" destOrd="0" presId="urn:microsoft.com/office/officeart/2005/8/layout/radial1"/>
    <dgm:cxn modelId="{11502698-4D9E-4CE7-AAC7-3C73A7B1E145}" type="presParOf" srcId="{25ACDEC8-7BD7-4B66-8A82-29446E7645B6}" destId="{BC9D26B1-31EC-48F2-AA7A-B52056D6F4F5}" srcOrd="0" destOrd="0" presId="urn:microsoft.com/office/officeart/2005/8/layout/radial1"/>
    <dgm:cxn modelId="{C673CE01-BDFC-445D-B504-858F5F603B6B}" type="presParOf" srcId="{055049A5-D38F-4E46-B247-7FA394164C85}" destId="{4AD2650B-AB2C-4EDA-B0DF-97E6BBB824F0}" srcOrd="12" destOrd="0" presId="urn:microsoft.com/office/officeart/2005/8/layout/radial1"/>
    <dgm:cxn modelId="{39A3D668-FFAF-45EE-86CB-0C67A68FD5BC}" type="presParOf" srcId="{055049A5-D38F-4E46-B247-7FA394164C85}" destId="{CE7E9760-1E50-4DE3-AC00-164AD79AE0C8}" srcOrd="13" destOrd="0" presId="urn:microsoft.com/office/officeart/2005/8/layout/radial1"/>
    <dgm:cxn modelId="{9D1F297B-DBD9-4068-860D-FBC17334DE09}" type="presParOf" srcId="{CE7E9760-1E50-4DE3-AC00-164AD79AE0C8}" destId="{E959EE67-9EA4-4B69-8D90-015803C236FD}" srcOrd="0" destOrd="0" presId="urn:microsoft.com/office/officeart/2005/8/layout/radial1"/>
    <dgm:cxn modelId="{4F4624D7-3384-4EBC-9041-8C61A738AAA0}" type="presParOf" srcId="{055049A5-D38F-4E46-B247-7FA394164C85}" destId="{2C54F4B2-B180-43A9-ACAA-E0F23C2AF360}" srcOrd="14" destOrd="0" presId="urn:microsoft.com/office/officeart/2005/8/layout/radial1"/>
    <dgm:cxn modelId="{9925712B-FBBA-467D-ABB0-7F3A194D7AC6}" type="presParOf" srcId="{055049A5-D38F-4E46-B247-7FA394164C85}" destId="{257C53F5-CDE5-4A46-890E-3AC39062F1CE}" srcOrd="15" destOrd="0" presId="urn:microsoft.com/office/officeart/2005/8/layout/radial1"/>
    <dgm:cxn modelId="{468E73CF-9721-49AD-A5B9-6B41F551E6D1}" type="presParOf" srcId="{257C53F5-CDE5-4A46-890E-3AC39062F1CE}" destId="{88FEDFBA-D409-4A66-8683-CAD4BEEBBDC6}" srcOrd="0" destOrd="0" presId="urn:microsoft.com/office/officeart/2005/8/layout/radial1"/>
    <dgm:cxn modelId="{54E3ABDB-496D-442A-BB53-A8D6AA0D2FAF}" type="presParOf" srcId="{055049A5-D38F-4E46-B247-7FA394164C85}" destId="{D9CC032C-4AC6-4E47-9AD9-FBC3F3E9E4F1}" srcOrd="16" destOrd="0" presId="urn:microsoft.com/office/officeart/2005/8/layout/radial1"/>
    <dgm:cxn modelId="{0C3D0F71-39E3-487E-86E5-45B7022B056D}" type="presParOf" srcId="{055049A5-D38F-4E46-B247-7FA394164C85}" destId="{B9989572-E1C2-4599-AB3C-D1D37AC3BE9B}" srcOrd="17" destOrd="0" presId="urn:microsoft.com/office/officeart/2005/8/layout/radial1"/>
    <dgm:cxn modelId="{D831AE51-1612-4DF8-BFE8-56BB1A80009B}" type="presParOf" srcId="{B9989572-E1C2-4599-AB3C-D1D37AC3BE9B}" destId="{87AF7806-A684-48B6-83DE-C64889EBAC4A}" srcOrd="0" destOrd="0" presId="urn:microsoft.com/office/officeart/2005/8/layout/radial1"/>
    <dgm:cxn modelId="{2A7294EF-27DF-42E5-B6CE-C2DA720012FD}" type="presParOf" srcId="{055049A5-D38F-4E46-B247-7FA394164C85}" destId="{56BD47B8-BAAA-4ED0-B731-FC5CC762931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9ABC-0187-4EA1-B77C-DB8261C42042}">
      <dsp:nvSpPr>
        <dsp:cNvPr id="0" name=""/>
        <dsp:cNvSpPr/>
      </dsp:nvSpPr>
      <dsp:spPr>
        <a:xfrm>
          <a:off x="0" y="457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3A6BA-6260-4F58-AF17-51B4822D5409}">
      <dsp:nvSpPr>
        <dsp:cNvPr id="0" name=""/>
        <dsp:cNvSpPr/>
      </dsp:nvSpPr>
      <dsp:spPr>
        <a:xfrm>
          <a:off x="294633" y="223721"/>
          <a:ext cx="535697" cy="5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F4950-6A44-47C5-B82C-D5B9A142A7C6}">
      <dsp:nvSpPr>
        <dsp:cNvPr id="0" name=""/>
        <dsp:cNvSpPr/>
      </dsp:nvSpPr>
      <dsp:spPr>
        <a:xfrm>
          <a:off x="1124963" y="457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External sources</a:t>
          </a:r>
          <a:br>
            <a:rPr lang="en-US" sz="1900" b="1" kern="1200"/>
          </a:br>
          <a:endParaRPr lang="en-US" sz="1900" kern="1200"/>
        </a:p>
      </dsp:txBody>
      <dsp:txXfrm>
        <a:off x="1124963" y="4572"/>
        <a:ext cx="3986786" cy="973994"/>
      </dsp:txXfrm>
    </dsp:sp>
    <dsp:sp modelId="{ED71C0FC-6C01-4F94-BBEA-3E6F2673EC10}">
      <dsp:nvSpPr>
        <dsp:cNvPr id="0" name=""/>
        <dsp:cNvSpPr/>
      </dsp:nvSpPr>
      <dsp:spPr>
        <a:xfrm>
          <a:off x="0" y="122206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57F52-6CDA-49BF-BF21-78AD474038BB}">
      <dsp:nvSpPr>
        <dsp:cNvPr id="0" name=""/>
        <dsp:cNvSpPr/>
      </dsp:nvSpPr>
      <dsp:spPr>
        <a:xfrm>
          <a:off x="294633" y="1441214"/>
          <a:ext cx="535697" cy="5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D8277-3021-4CE9-B91E-158C310C9873}">
      <dsp:nvSpPr>
        <dsp:cNvPr id="0" name=""/>
        <dsp:cNvSpPr/>
      </dsp:nvSpPr>
      <dsp:spPr>
        <a:xfrm>
          <a:off x="1124963" y="122206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Building structure </a:t>
          </a:r>
          <a:br>
            <a:rPr lang="en-US" sz="1900" b="1" kern="1200"/>
          </a:br>
          <a:endParaRPr lang="en-US" sz="1900" kern="1200"/>
        </a:p>
      </dsp:txBody>
      <dsp:txXfrm>
        <a:off x="1124963" y="1222065"/>
        <a:ext cx="3986786" cy="973994"/>
      </dsp:txXfrm>
    </dsp:sp>
    <dsp:sp modelId="{FC56B50A-B85C-420D-A54D-F83676806353}">
      <dsp:nvSpPr>
        <dsp:cNvPr id="0" name=""/>
        <dsp:cNvSpPr/>
      </dsp:nvSpPr>
      <dsp:spPr>
        <a:xfrm>
          <a:off x="0" y="2439559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2286-AC49-4763-A74B-0D38011912DF}">
      <dsp:nvSpPr>
        <dsp:cNvPr id="0" name=""/>
        <dsp:cNvSpPr/>
      </dsp:nvSpPr>
      <dsp:spPr>
        <a:xfrm>
          <a:off x="294633" y="2658707"/>
          <a:ext cx="535697" cy="5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E5A5E-F786-4A5E-A519-84DE32FA0A51}">
      <dsp:nvSpPr>
        <dsp:cNvPr id="0" name=""/>
        <dsp:cNvSpPr/>
      </dsp:nvSpPr>
      <dsp:spPr>
        <a:xfrm>
          <a:off x="1124963" y="2439559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Interior furnishings</a:t>
          </a:r>
          <a:br>
            <a:rPr lang="en-US" sz="1900" b="1" kern="1200"/>
          </a:br>
          <a:endParaRPr lang="en-US" sz="1900" kern="1200"/>
        </a:p>
      </dsp:txBody>
      <dsp:txXfrm>
        <a:off x="1124963" y="2439559"/>
        <a:ext cx="3986786" cy="973994"/>
      </dsp:txXfrm>
    </dsp:sp>
    <dsp:sp modelId="{2ED82DAA-1282-4D83-A781-B71439A52441}">
      <dsp:nvSpPr>
        <dsp:cNvPr id="0" name=""/>
        <dsp:cNvSpPr/>
      </dsp:nvSpPr>
      <dsp:spPr>
        <a:xfrm>
          <a:off x="0" y="3657052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D98DB-A856-47D3-90EB-91AFC0388F3A}">
      <dsp:nvSpPr>
        <dsp:cNvPr id="0" name=""/>
        <dsp:cNvSpPr/>
      </dsp:nvSpPr>
      <dsp:spPr>
        <a:xfrm>
          <a:off x="294633" y="3876201"/>
          <a:ext cx="535697" cy="535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02AAE-6936-4061-93A2-50E0B112903A}">
      <dsp:nvSpPr>
        <dsp:cNvPr id="0" name=""/>
        <dsp:cNvSpPr/>
      </dsp:nvSpPr>
      <dsp:spPr>
        <a:xfrm>
          <a:off x="1124963" y="3657052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Mechanical systems</a:t>
          </a:r>
          <a:br>
            <a:rPr lang="en-US" sz="1900" b="1" kern="1200"/>
          </a:br>
          <a:endParaRPr lang="en-US" sz="1900" kern="1200"/>
        </a:p>
      </dsp:txBody>
      <dsp:txXfrm>
        <a:off x="1124963" y="3657052"/>
        <a:ext cx="3986786" cy="973994"/>
      </dsp:txXfrm>
    </dsp:sp>
    <dsp:sp modelId="{621CC8DC-73BD-4FB6-A72B-81D2971C7FDE}">
      <dsp:nvSpPr>
        <dsp:cNvPr id="0" name=""/>
        <dsp:cNvSpPr/>
      </dsp:nvSpPr>
      <dsp:spPr>
        <a:xfrm>
          <a:off x="0" y="4874545"/>
          <a:ext cx="5111749" cy="973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533D0-A76D-4EB8-8C3B-EEC35DA44E2F}">
      <dsp:nvSpPr>
        <dsp:cNvPr id="0" name=""/>
        <dsp:cNvSpPr/>
      </dsp:nvSpPr>
      <dsp:spPr>
        <a:xfrm>
          <a:off x="294633" y="5093694"/>
          <a:ext cx="535697" cy="5356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44250-AD49-4314-B185-85798D60AFF9}">
      <dsp:nvSpPr>
        <dsp:cNvPr id="0" name=""/>
        <dsp:cNvSpPr/>
      </dsp:nvSpPr>
      <dsp:spPr>
        <a:xfrm>
          <a:off x="1124963" y="4874545"/>
          <a:ext cx="3986786" cy="97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1" tIns="103081" rIns="103081" bIns="1030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Occupants</a:t>
          </a:r>
          <a:endParaRPr lang="en-US" sz="1900" kern="1200"/>
        </a:p>
      </dsp:txBody>
      <dsp:txXfrm>
        <a:off x="1124963" y="4874545"/>
        <a:ext cx="3986786" cy="973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4FA6-C77F-4810-ADA9-D56A0A809570}">
      <dsp:nvSpPr>
        <dsp:cNvPr id="0" name=""/>
        <dsp:cNvSpPr/>
      </dsp:nvSpPr>
      <dsp:spPr>
        <a:xfrm>
          <a:off x="3323280" y="2206732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Asthma</a:t>
          </a:r>
        </a:p>
      </dsp:txBody>
      <dsp:txXfrm>
        <a:off x="3492949" y="2376401"/>
        <a:ext cx="819236" cy="819236"/>
      </dsp:txXfrm>
    </dsp:sp>
    <dsp:sp modelId="{AE31D121-3AC3-407C-BF7A-E4BC0A6FFBC3}">
      <dsp:nvSpPr>
        <dsp:cNvPr id="0" name=""/>
        <dsp:cNvSpPr/>
      </dsp:nvSpPr>
      <dsp:spPr>
        <a:xfrm rot="16200000">
          <a:off x="3379702" y="1670507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6424" y="1657723"/>
        <a:ext cx="52286" cy="52286"/>
      </dsp:txXfrm>
    </dsp:sp>
    <dsp:sp modelId="{8F830B6E-5AC9-4F37-8775-BF899F08EC11}">
      <dsp:nvSpPr>
        <dsp:cNvPr id="0" name=""/>
        <dsp:cNvSpPr/>
      </dsp:nvSpPr>
      <dsp:spPr>
        <a:xfrm>
          <a:off x="3323280" y="2427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Nitrogen oxides</a:t>
          </a:r>
        </a:p>
      </dsp:txBody>
      <dsp:txXfrm>
        <a:off x="3492949" y="172096"/>
        <a:ext cx="819236" cy="819236"/>
      </dsp:txXfrm>
    </dsp:sp>
    <dsp:sp modelId="{C6DB719A-5690-4BE0-8059-B33D47F2F862}">
      <dsp:nvSpPr>
        <dsp:cNvPr id="0" name=""/>
        <dsp:cNvSpPr/>
      </dsp:nvSpPr>
      <dsp:spPr>
        <a:xfrm rot="18600000">
          <a:off x="40881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4874" y="1915578"/>
        <a:ext cx="52286" cy="52286"/>
      </dsp:txXfrm>
    </dsp:sp>
    <dsp:sp modelId="{81F24423-BF0C-4E72-B02C-F7E7AD204585}">
      <dsp:nvSpPr>
        <dsp:cNvPr id="0" name=""/>
        <dsp:cNvSpPr/>
      </dsp:nvSpPr>
      <dsp:spPr>
        <a:xfrm>
          <a:off x="47401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Ozone</a:t>
          </a:r>
        </a:p>
      </dsp:txBody>
      <dsp:txXfrm>
        <a:off x="4909849" y="687805"/>
        <a:ext cx="819236" cy="819236"/>
      </dsp:txXfrm>
    </dsp:sp>
    <dsp:sp modelId="{41A2EDF8-DF88-4BE3-84A1-70C4C17588AD}">
      <dsp:nvSpPr>
        <dsp:cNvPr id="0" name=""/>
        <dsp:cNvSpPr/>
      </dsp:nvSpPr>
      <dsp:spPr>
        <a:xfrm rot="21000000">
          <a:off x="4465110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832" y="2568489"/>
        <a:ext cx="52286" cy="52286"/>
      </dsp:txXfrm>
    </dsp:sp>
    <dsp:sp modelId="{9A6F54FA-F8C0-4249-9A2F-56A0398449C0}">
      <dsp:nvSpPr>
        <dsp:cNvPr id="0" name=""/>
        <dsp:cNvSpPr/>
      </dsp:nvSpPr>
      <dsp:spPr>
        <a:xfrm>
          <a:off x="5494096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Particulates (PM 2.5)</a:t>
          </a:r>
        </a:p>
      </dsp:txBody>
      <dsp:txXfrm>
        <a:off x="5663765" y="1993627"/>
        <a:ext cx="819236" cy="819236"/>
      </dsp:txXfrm>
    </dsp:sp>
    <dsp:sp modelId="{2509C4F5-0A1A-4495-9668-5AC1E030CACB}">
      <dsp:nvSpPr>
        <dsp:cNvPr id="0" name=""/>
        <dsp:cNvSpPr/>
      </dsp:nvSpPr>
      <dsp:spPr>
        <a:xfrm rot="1800000">
          <a:off x="4334194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916" y="3310952"/>
        <a:ext cx="52286" cy="52286"/>
      </dsp:txXfrm>
    </dsp:sp>
    <dsp:sp modelId="{1B3F1A4B-208C-4495-963B-E98A56FA5693}">
      <dsp:nvSpPr>
        <dsp:cNvPr id="0" name=""/>
        <dsp:cNvSpPr/>
      </dsp:nvSpPr>
      <dsp:spPr>
        <a:xfrm>
          <a:off x="5232264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Sulfur dioxide</a:t>
          </a:r>
        </a:p>
      </dsp:txBody>
      <dsp:txXfrm>
        <a:off x="5401933" y="3478553"/>
        <a:ext cx="819236" cy="819236"/>
      </dsp:txXfrm>
    </dsp:sp>
    <dsp:sp modelId="{90D39FB2-5457-480C-A4E2-989B11848865}">
      <dsp:nvSpPr>
        <dsp:cNvPr id="0" name=""/>
        <dsp:cNvSpPr/>
      </dsp:nvSpPr>
      <dsp:spPr>
        <a:xfrm rot="4200000">
          <a:off x="3756660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3382" y="3795560"/>
        <a:ext cx="52286" cy="52286"/>
      </dsp:txXfrm>
    </dsp:sp>
    <dsp:sp modelId="{C76025A6-F907-42D9-A238-075988159D71}">
      <dsp:nvSpPr>
        <dsp:cNvPr id="0" name=""/>
        <dsp:cNvSpPr/>
      </dsp:nvSpPr>
      <dsp:spPr>
        <a:xfrm>
          <a:off x="4077196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Pollen</a:t>
          </a:r>
        </a:p>
      </dsp:txBody>
      <dsp:txXfrm>
        <a:off x="4246865" y="4447770"/>
        <a:ext cx="819236" cy="819236"/>
      </dsp:txXfrm>
    </dsp:sp>
    <dsp:sp modelId="{25ACDEC8-7BD7-4B66-8A82-29446E7645B6}">
      <dsp:nvSpPr>
        <dsp:cNvPr id="0" name=""/>
        <dsp:cNvSpPr/>
      </dsp:nvSpPr>
      <dsp:spPr>
        <a:xfrm rot="6600000">
          <a:off x="3002743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9465" y="3795560"/>
        <a:ext cx="52286" cy="52286"/>
      </dsp:txXfrm>
    </dsp:sp>
    <dsp:sp modelId="{4AD2650B-AB2C-4EDA-B0DF-97E6BBB824F0}">
      <dsp:nvSpPr>
        <dsp:cNvPr id="0" name=""/>
        <dsp:cNvSpPr/>
      </dsp:nvSpPr>
      <dsp:spPr>
        <a:xfrm>
          <a:off x="2569363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Mold</a:t>
          </a:r>
        </a:p>
      </dsp:txBody>
      <dsp:txXfrm>
        <a:off x="2739032" y="4447770"/>
        <a:ext cx="819236" cy="819236"/>
      </dsp:txXfrm>
    </dsp:sp>
    <dsp:sp modelId="{CE7E9760-1E50-4DE3-AC00-164AD79AE0C8}">
      <dsp:nvSpPr>
        <dsp:cNvPr id="0" name=""/>
        <dsp:cNvSpPr/>
      </dsp:nvSpPr>
      <dsp:spPr>
        <a:xfrm rot="9000000">
          <a:off x="2425210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21932" y="3310952"/>
        <a:ext cx="52286" cy="52286"/>
      </dsp:txXfrm>
    </dsp:sp>
    <dsp:sp modelId="{2C54F4B2-B180-43A9-ACAA-E0F23C2AF360}">
      <dsp:nvSpPr>
        <dsp:cNvPr id="0" name=""/>
        <dsp:cNvSpPr/>
      </dsp:nvSpPr>
      <dsp:spPr>
        <a:xfrm>
          <a:off x="1414295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Cockroach allergens</a:t>
          </a:r>
        </a:p>
      </dsp:txBody>
      <dsp:txXfrm>
        <a:off x="1583964" y="3478553"/>
        <a:ext cx="819236" cy="819236"/>
      </dsp:txXfrm>
    </dsp:sp>
    <dsp:sp modelId="{257C53F5-CDE5-4A46-890E-3AC39062F1CE}">
      <dsp:nvSpPr>
        <dsp:cNvPr id="0" name=""/>
        <dsp:cNvSpPr/>
      </dsp:nvSpPr>
      <dsp:spPr>
        <a:xfrm rot="11400000">
          <a:off x="2294293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91015" y="2568489"/>
        <a:ext cx="52286" cy="52286"/>
      </dsp:txXfrm>
    </dsp:sp>
    <dsp:sp modelId="{D9CC032C-4AC6-4E47-9AD9-FBC3F3E9E4F1}">
      <dsp:nvSpPr>
        <dsp:cNvPr id="0" name=""/>
        <dsp:cNvSpPr/>
      </dsp:nvSpPr>
      <dsp:spPr>
        <a:xfrm>
          <a:off x="1152463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Smoking</a:t>
          </a:r>
        </a:p>
      </dsp:txBody>
      <dsp:txXfrm>
        <a:off x="1322132" y="1993627"/>
        <a:ext cx="819236" cy="819236"/>
      </dsp:txXfrm>
    </dsp:sp>
    <dsp:sp modelId="{B9989572-E1C2-4599-AB3C-D1D37AC3BE9B}">
      <dsp:nvSpPr>
        <dsp:cNvPr id="0" name=""/>
        <dsp:cNvSpPr/>
      </dsp:nvSpPr>
      <dsp:spPr>
        <a:xfrm rot="13800000">
          <a:off x="26712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74" y="1915578"/>
        <a:ext cx="52286" cy="52286"/>
      </dsp:txXfrm>
    </dsp:sp>
    <dsp:sp modelId="{56BD47B8-BAAA-4ED0-B731-FC5CC7629311}">
      <dsp:nvSpPr>
        <dsp:cNvPr id="0" name=""/>
        <dsp:cNvSpPr/>
      </dsp:nvSpPr>
      <dsp:spPr>
        <a:xfrm>
          <a:off x="19063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Hazardous Air Pollutants</a:t>
          </a:r>
        </a:p>
      </dsp:txBody>
      <dsp:txXfrm>
        <a:off x="2076049" y="687805"/>
        <a:ext cx="819236" cy="81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628E-7008-4818-AC0B-ECAAB93A16B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A277C-8928-4978-A59F-0A89C640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  <a:p>
            <a:endParaRPr lang="en-US" dirty="0"/>
          </a:p>
          <a:p>
            <a:r>
              <a:rPr lang="en-US" dirty="0"/>
              <a:t>-------</a:t>
            </a:r>
          </a:p>
          <a:p>
            <a:r>
              <a:rPr lang="en-US" dirty="0"/>
              <a:t>Start with this --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41 gals of emissions – gone into the air, saving the money and emissions to air near school/house</a:t>
            </a:r>
          </a:p>
        </p:txBody>
      </p:sp>
    </p:spTree>
    <p:extLst>
      <p:ext uri="{BB962C8B-B14F-4D97-AF65-F5344CB8AC3E}">
        <p14:creationId xmlns:p14="http://schemas.microsoft.com/office/powerpoint/2010/main" val="276877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raises particulate indoor…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Come up with list that is relevant to school (pollen, dust from people shoes, dirt in the ventilation system, cooking, art room with debris, lab, 3D printer)</a:t>
            </a:r>
          </a:p>
          <a:p>
            <a:r>
              <a:rPr lang="en-US" dirty="0"/>
              <a:t>What is the same as the house and what we have at school and not at the home </a:t>
            </a:r>
          </a:p>
          <a:p>
            <a:endParaRPr lang="en-US" dirty="0"/>
          </a:p>
          <a:p>
            <a:r>
              <a:rPr lang="en-US" dirty="0"/>
              <a:t>There is no standard for amount of particulates inside, are no indoor air standards for anything </a:t>
            </a:r>
          </a:p>
          <a:p>
            <a:r>
              <a:rPr lang="en-US" dirty="0"/>
              <a:t>Only thing we have is knowing average is 8 outdoors, would like it to be better inside </a:t>
            </a:r>
          </a:p>
          <a:p>
            <a:r>
              <a:rPr lang="en-US" dirty="0"/>
              <a:t>Measure levels below 8</a:t>
            </a:r>
          </a:p>
          <a:p>
            <a:endParaRPr lang="en-US" dirty="0"/>
          </a:p>
          <a:p>
            <a:r>
              <a:rPr lang="en-US" dirty="0"/>
              <a:t>Where in the school we want to measure? 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0D306-EF9E-4672-BA7F-CDBED256B4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sources effect indoor environment – </a:t>
            </a:r>
          </a:p>
          <a:p>
            <a:r>
              <a:rPr lang="en-US" dirty="0"/>
              <a:t>school buses near where air comes in, factory next door, </a:t>
            </a:r>
          </a:p>
          <a:p>
            <a:r>
              <a:rPr lang="en-US" dirty="0"/>
              <a:t>Fiberglass insulation, asbestos </a:t>
            </a:r>
          </a:p>
          <a:p>
            <a:r>
              <a:rPr lang="en-US" dirty="0"/>
              <a:t>When they get new piece of furniture – comes with smell, chemicals coming off dyes- materials used, goes away over time </a:t>
            </a:r>
          </a:p>
          <a:p>
            <a:r>
              <a:rPr lang="en-US" dirty="0"/>
              <a:t>MS: ventilation in the school, ducts: air pulled in from the outside, air comes in from the roof pulled into vent system and has ducts sometimes have air moving through them, when heating/cooling not on is no movement, PM settles, when turns on again gets pushed through, if have heating system that runs on fossil fuel, oil/gas, if not working properly can create carbon </a:t>
            </a:r>
            <a:r>
              <a:rPr lang="en-US" dirty="0" err="1"/>
              <a:t>monixde</a:t>
            </a:r>
            <a:r>
              <a:rPr lang="en-US" dirty="0"/>
              <a:t> – kills people, odorless, no way to know w/o detector, anyone with gas, oil, important to have CO monitors, wherever you sleep </a:t>
            </a:r>
          </a:p>
          <a:p>
            <a:r>
              <a:rPr lang="en-US" dirty="0"/>
              <a:t>Occupants: smoking, personal care products, PM shuffling around, pesticides, cleaners inside, CO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9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links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A277C-8928-4978-A59F-0A89C640D6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8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177660D-A1E3-C44C-8370-1EA1BED4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2266568D-346A-983A-1183-59421E8264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353800" cy="6858000"/>
            <a:chOff x="0" y="0"/>
            <a:chExt cx="5364" cy="4320"/>
          </a:xfrm>
        </p:grpSpPr>
        <p:sp>
          <p:nvSpPr>
            <p:cNvPr id="4" name="Line 92">
              <a:extLst>
                <a:ext uri="{FF2B5EF4-FFF2-40B4-BE49-F238E27FC236}">
                  <a16:creationId xmlns:a16="http://schemas.microsoft.com/office/drawing/2014/main" id="{5A282F54-BD25-6821-3958-7ABFB3F7E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5" name="Picture 97" descr="blue-gradient">
              <a:extLst>
                <a:ext uri="{FF2B5EF4-FFF2-40B4-BE49-F238E27FC236}">
                  <a16:creationId xmlns:a16="http://schemas.microsoft.com/office/drawing/2014/main" id="{4B21E23D-2F0E-59F1-0FF1-B31194286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1BFF5D3B-0E62-D5D0-0ED2-D78A3B6DD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5543551"/>
            <a:ext cx="804121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0018" y="2508250"/>
            <a:ext cx="10068983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80018" y="1890714"/>
            <a:ext cx="10068983" cy="542925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067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2604" y="825501"/>
            <a:ext cx="8268930" cy="174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49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67" y="90489"/>
            <a:ext cx="2838451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470" y="90489"/>
            <a:ext cx="2667397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1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63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01920"/>
            <a:ext cx="10363200" cy="5049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0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825501"/>
            <a:ext cx="5115984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825501"/>
            <a:ext cx="5115983" cy="24952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6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8340"/>
            <a:ext cx="5386917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08340"/>
            <a:ext cx="538903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848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7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4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12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310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66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689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0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B087C95-AE62-B210-E66F-BF3C01C40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6367" y="825501"/>
            <a:ext cx="1043516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BC8511E5-EFE3-320B-4B9B-5AF5E22A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5589" y="6588712"/>
            <a:ext cx="166712" cy="1692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b">
            <a:spAutoFit/>
          </a:bodyPr>
          <a:lstStyle>
            <a:lvl1pPr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1700"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E39005C8-A74A-4584-AD90-2A1B2B900015}" type="slidenum">
              <a:rPr lang="en-US" altLang="en-US" sz="1100" smtClean="0">
                <a:solidFill>
                  <a:schemeClr val="accent5">
                    <a:lumMod val="10000"/>
                  </a:schemeClr>
                </a:solidFill>
                <a:latin typeface="StoneSerifStd-Medium"/>
              </a:rPr>
              <a:pPr algn="r">
                <a:defRPr/>
              </a:pPr>
              <a:t>‹#›</a:t>
            </a:fld>
            <a:endParaRPr lang="en-US" altLang="en-US" sz="1100" dirty="0">
              <a:solidFill>
                <a:schemeClr val="accent5">
                  <a:lumMod val="10000"/>
                </a:schemeClr>
              </a:solidFill>
              <a:latin typeface="StoneSerifStd-Medium"/>
            </a:endParaRP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7FE89B50-793E-1A4C-EBCB-1A498141D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90488"/>
            <a:ext cx="11360151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4C15293D-7030-CA8F-1AB8-87365F11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1030" name="Group 31">
            <a:extLst>
              <a:ext uri="{FF2B5EF4-FFF2-40B4-BE49-F238E27FC236}">
                <a16:creationId xmlns:a16="http://schemas.microsoft.com/office/drawing/2014/main" id="{4D93300A-6756-9218-8D5E-8E197AEFA98C}"/>
              </a:ext>
            </a:extLst>
          </p:cNvPr>
          <p:cNvGrpSpPr>
            <a:grpSpLocks/>
          </p:cNvGrpSpPr>
          <p:nvPr/>
        </p:nvGrpSpPr>
        <p:grpSpPr bwMode="auto">
          <a:xfrm>
            <a:off x="0" y="673101"/>
            <a:ext cx="12192000" cy="5643563"/>
            <a:chOff x="0" y="424"/>
            <a:chExt cx="5760" cy="3555"/>
          </a:xfrm>
        </p:grpSpPr>
        <p:sp>
          <p:nvSpPr>
            <p:cNvPr id="1033" name="Line 9">
              <a:extLst>
                <a:ext uri="{FF2B5EF4-FFF2-40B4-BE49-F238E27FC236}">
                  <a16:creationId xmlns:a16="http://schemas.microsoft.com/office/drawing/2014/main" id="{55BC0C34-AB34-C578-5EED-F416E73F9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4" name="Line 13">
              <a:extLst>
                <a:ext uri="{FF2B5EF4-FFF2-40B4-BE49-F238E27FC236}">
                  <a16:creationId xmlns:a16="http://schemas.microsoft.com/office/drawing/2014/main" id="{14278F4E-34BF-2054-99EF-DCF5CA0A2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031" name="Picture 1">
            <a:extLst>
              <a:ext uri="{FF2B5EF4-FFF2-40B4-BE49-F238E27FC236}">
                <a16:creationId xmlns:a16="http://schemas.microsoft.com/office/drawing/2014/main" id="{57BAF336-8E85-5731-1DD6-779D172AC7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4494" b="-3917"/>
          <a:stretch>
            <a:fillRect/>
          </a:stretch>
        </p:blipFill>
        <p:spPr bwMode="auto">
          <a:xfrm>
            <a:off x="605367" y="6388100"/>
            <a:ext cx="219075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>
            <a:extLst>
              <a:ext uri="{FF2B5EF4-FFF2-40B4-BE49-F238E27FC236}">
                <a16:creationId xmlns:a16="http://schemas.microsoft.com/office/drawing/2014/main" id="{295548DB-16DF-961F-9206-9ECBDBE784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1" t="3059" r="-874" b="4874"/>
          <a:stretch>
            <a:fillRect/>
          </a:stretch>
        </p:blipFill>
        <p:spPr bwMode="auto">
          <a:xfrm>
            <a:off x="10255251" y="6384925"/>
            <a:ext cx="116628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anose="05000000000000000000" pitchFamily="2" charset="2"/>
        <a:buChar char="w"/>
        <a:defRPr sz="2000" b="1"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–"/>
        <a:defRPr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○"/>
        <a:defRPr sz="16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>
          <a:solidFill>
            <a:srgbClr val="000000"/>
          </a:solidFill>
          <a:latin typeface="+mn-lt"/>
          <a:ea typeface="MS PGothic" panose="020B0600070205080204" pitchFamily="34" charset="-128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irnote.live/dev:864475044270501/dashboard" TargetMode="External"/><Relationship Id="rId2" Type="http://schemas.openxmlformats.org/officeDocument/2006/relationships/hyperlink" Target="https://airnote.live/dev:864475044271996/dashboar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00B386-A587-5ECC-6349-0848A863C30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980018" y="2670175"/>
            <a:ext cx="10068983" cy="547688"/>
          </a:xfrm>
        </p:spPr>
        <p:txBody>
          <a:bodyPr/>
          <a:lstStyle/>
          <a:p>
            <a:r>
              <a:rPr lang="en-US" dirty="0"/>
              <a:t>4/26/2023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4C013-831B-7B53-F39D-9FEF626DB4D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Outdoor Air Quality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3AF073BF-25CB-81B0-3644-CC9026AA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35" y="3429000"/>
            <a:ext cx="5580946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6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Adrian Wood, MPH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Coordinator, Community Engagement Core</a:t>
            </a:r>
          </a:p>
        </p:txBody>
      </p:sp>
    </p:spTree>
    <p:extLst>
      <p:ext uri="{BB962C8B-B14F-4D97-AF65-F5344CB8AC3E}">
        <p14:creationId xmlns:p14="http://schemas.microsoft.com/office/powerpoint/2010/main" val="28386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67" y="825501"/>
            <a:ext cx="10435167" cy="27363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Groups especially sensitive to pollution include: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Elderly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with heart and lung disease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who work outside during the Summer.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58447"/>
            <a:ext cx="2457450" cy="16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1" y="4450354"/>
            <a:ext cx="2251001" cy="1651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852" y="4458447"/>
            <a:ext cx="1528273" cy="1621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458447"/>
            <a:ext cx="2057400" cy="16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966" y="-962025"/>
            <a:ext cx="8229600" cy="1600200"/>
          </a:xfrm>
        </p:spPr>
        <p:txBody>
          <a:bodyPr/>
          <a:lstStyle/>
          <a:p>
            <a:r>
              <a:rPr lang="en-US" sz="2800" dirty="0"/>
              <a:t>Combined Effects of  Environmental Exposure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71801" y="1101016"/>
          <a:ext cx="7805135" cy="54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4343401" y="1371600"/>
            <a:ext cx="518055" cy="12454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7361" y="1117176"/>
            <a:ext cx="1484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Aldehydes</a:t>
            </a:r>
          </a:p>
          <a:p>
            <a:r>
              <a:rPr lang="en-US" dirty="0"/>
              <a:t>Anhydrides</a:t>
            </a:r>
          </a:p>
          <a:p>
            <a:r>
              <a:rPr lang="en-US" dirty="0" err="1"/>
              <a:t>Isocyanates</a:t>
            </a:r>
            <a:endParaRPr lang="en-US" dirty="0"/>
          </a:p>
          <a:p>
            <a:r>
              <a:rPr lang="en-US" dirty="0"/>
              <a:t>Metals</a:t>
            </a:r>
          </a:p>
          <a:p>
            <a:r>
              <a:rPr lang="en-US" dirty="0"/>
              <a:t>Chlorine</a:t>
            </a:r>
          </a:p>
          <a:p>
            <a:r>
              <a:rPr lang="en-US" dirty="0"/>
              <a:t>Styrene</a:t>
            </a:r>
          </a:p>
        </p:txBody>
      </p:sp>
    </p:spTree>
    <p:extLst>
      <p:ext uri="{BB962C8B-B14F-4D97-AF65-F5344CB8AC3E}">
        <p14:creationId xmlns:p14="http://schemas.microsoft.com/office/powerpoint/2010/main" val="3842168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2B293-1F8F-0C71-D89A-B29AE3C4E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9" t="16667" r="11875" b="8055"/>
          <a:stretch/>
        </p:blipFill>
        <p:spPr>
          <a:xfrm>
            <a:off x="2287570" y="752475"/>
            <a:ext cx="7329487" cy="58766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731C4-0CFD-5CE9-3F49-24A11FF552F3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/>
              <a:t>Outdoor monitor 4/13 – 4/19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779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2B293-1F8F-0C71-D89A-B29AE3C4E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9" t="16667" r="11875" b="8055"/>
          <a:stretch/>
        </p:blipFill>
        <p:spPr>
          <a:xfrm>
            <a:off x="0" y="1198638"/>
            <a:ext cx="5840715" cy="46829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731C4-0CFD-5CE9-3F49-24A11FF552F3}"/>
              </a:ext>
            </a:extLst>
          </p:cNvPr>
          <p:cNvSpPr txBox="1">
            <a:spLocks/>
          </p:cNvSpPr>
          <p:nvPr/>
        </p:nvSpPr>
        <p:spPr>
          <a:xfrm>
            <a:off x="349404" y="599319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Outdoor monitor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108ECD-6E35-8483-3686-20C9A124F7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19" t="18610" r="12109" b="6945"/>
          <a:stretch/>
        </p:blipFill>
        <p:spPr>
          <a:xfrm>
            <a:off x="6338328" y="1198638"/>
            <a:ext cx="5853672" cy="46829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111777-DDB0-3009-39D2-0389AA053BC9}"/>
              </a:ext>
            </a:extLst>
          </p:cNvPr>
          <p:cNvSpPr txBox="1">
            <a:spLocks/>
          </p:cNvSpPr>
          <p:nvPr/>
        </p:nvSpPr>
        <p:spPr>
          <a:xfrm>
            <a:off x="6287070" y="599319"/>
            <a:ext cx="5555526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Indoor monitor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00E092-E2A4-033A-D0C1-F73A9EF82319}"/>
              </a:ext>
            </a:extLst>
          </p:cNvPr>
          <p:cNvSpPr txBox="1">
            <a:spLocks/>
          </p:cNvSpPr>
          <p:nvPr/>
        </p:nvSpPr>
        <p:spPr>
          <a:xfrm>
            <a:off x="482445" y="0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4/13 – 4/19</a:t>
            </a:r>
          </a:p>
        </p:txBody>
      </p:sp>
    </p:spTree>
    <p:extLst>
      <p:ext uri="{BB962C8B-B14F-4D97-AF65-F5344CB8AC3E}">
        <p14:creationId xmlns:p14="http://schemas.microsoft.com/office/powerpoint/2010/main" val="291247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6B494-0111-A866-594A-9D27F1C9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15" t="15623" r="12685" b="14224"/>
          <a:stretch/>
        </p:blipFill>
        <p:spPr>
          <a:xfrm>
            <a:off x="1895474" y="770386"/>
            <a:ext cx="7929245" cy="60876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54ADC0-FFCE-2E27-FE26-7ED29F751682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/>
              <a:t>Outdoor monitor 4/13 – 4/19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9515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34A5-4020-4BB1-A210-1CE06AF0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5" y="-342808"/>
            <a:ext cx="11613190" cy="1600200"/>
          </a:xfrm>
        </p:spPr>
        <p:txBody>
          <a:bodyPr>
            <a:noAutofit/>
          </a:bodyPr>
          <a:lstStyle/>
          <a:p>
            <a:r>
              <a:rPr lang="en-US" sz="4000" dirty="0"/>
              <a:t>Activity: How much gas is used when you idle?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DC942-7380-44F7-8B85-CABFB9550891}"/>
              </a:ext>
            </a:extLst>
          </p:cNvPr>
          <p:cNvSpPr txBox="1">
            <a:spLocks/>
          </p:cNvSpPr>
          <p:nvPr/>
        </p:nvSpPr>
        <p:spPr>
          <a:xfrm>
            <a:off x="1502735" y="2267664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  <p:pic>
        <p:nvPicPr>
          <p:cNvPr id="4098" name="Picture 2" descr="Engine Idling - A Quick Way to Waste Money">
            <a:extLst>
              <a:ext uri="{FF2B5EF4-FFF2-40B4-BE49-F238E27FC236}">
                <a16:creationId xmlns:a16="http://schemas.microsoft.com/office/drawing/2014/main" id="{B4728F99-93B8-4507-AF52-0D03FE7E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82" y="1847319"/>
            <a:ext cx="7090060" cy="404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7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46961"/>
            <a:ext cx="1042035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How to calculate how much gasoline is used by an idling vehicle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56907"/>
            <a:ext cx="7391400" cy="3274969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Different sized engines consume gas at different rates when they are idling.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C64491-AC54-46FC-9FB8-99F531C88414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2590800"/>
          <a:ext cx="784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947318478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55701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Vehicle Type (Engine Size in Liters)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Idling Fuel Use (with no car accessories, like AC or radio, running)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Light-duty gasoline-fueled vehicles (passenger vehicles)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0.0053 gal/min (or 0.32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2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Light-duty gasoline-fueled trucks (pick-up trucks, SUVs, minivans)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0.0118 gal/min (or 0.71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405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0F6F71-21BC-4D34-80D3-F2F9BFDFFC70}"/>
              </a:ext>
            </a:extLst>
          </p:cNvPr>
          <p:cNvSpPr txBox="1"/>
          <p:nvPr/>
        </p:nvSpPr>
        <p:spPr>
          <a:xfrm>
            <a:off x="1981200" y="5064784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To calculate how much gasoline is used by an idling vehicle:</a:t>
            </a:r>
          </a:p>
          <a:p>
            <a:endParaRPr lang="en-US" sz="2000" dirty="0"/>
          </a:p>
          <a:p>
            <a:r>
              <a:rPr lang="en-US" sz="2000" dirty="0"/>
              <a:t>(total minutes idling) x (gal/min) = Gallons of Gas</a:t>
            </a:r>
          </a:p>
        </p:txBody>
      </p:sp>
    </p:spTree>
    <p:extLst>
      <p:ext uri="{BB962C8B-B14F-4D97-AF65-F5344CB8AC3E}">
        <p14:creationId xmlns:p14="http://schemas.microsoft.com/office/powerpoint/2010/main" val="410280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305800" cy="39624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Typical daily schedule: </a:t>
            </a:r>
          </a:p>
          <a:p>
            <a:r>
              <a:rPr lang="en-US" sz="1800" dirty="0"/>
              <a:t>7am: While driving her child to school, she picks up another student at their house. She idles for 9 minutes outside their house.</a:t>
            </a:r>
          </a:p>
          <a:p>
            <a:endParaRPr lang="en-US" sz="1800" dirty="0"/>
          </a:p>
          <a:p>
            <a:r>
              <a:rPr lang="en-US" sz="1800" dirty="0"/>
              <a:t>7:15am: While waiting in the drop-off line at school, she idles for 12 minutes. </a:t>
            </a:r>
          </a:p>
          <a:p>
            <a:endParaRPr lang="en-US" sz="1800" dirty="0"/>
          </a:p>
          <a:p>
            <a:r>
              <a:rPr lang="en-US" sz="1800" dirty="0"/>
              <a:t>12pm: She leaves work to grab some lunch. She leaves her car running for 8 minutes while she runs into a convenience store.</a:t>
            </a:r>
          </a:p>
          <a:p>
            <a:endParaRPr lang="en-US" sz="1800" dirty="0"/>
          </a:p>
          <a:p>
            <a:r>
              <a:rPr lang="en-US" sz="1800" dirty="0"/>
              <a:t>3:30pm: While waiting in the pick-up line at school, she idles for 14 minutes.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55392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305800" cy="3962400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Sedan: light-duty gasoline-fueled vehicle (0.0053 gal/min)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(total minutes idling) x (gal/min) = Gallons of Gas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Typical daily schedule: </a:t>
            </a:r>
          </a:p>
          <a:p>
            <a:r>
              <a:rPr lang="en-US" sz="1800" dirty="0"/>
              <a:t>7am: 9 minutes</a:t>
            </a:r>
          </a:p>
          <a:p>
            <a:r>
              <a:rPr lang="en-US" sz="1800" dirty="0"/>
              <a:t>7:15am: 12 minutes</a:t>
            </a:r>
          </a:p>
          <a:p>
            <a:r>
              <a:rPr lang="en-US" sz="1800" dirty="0"/>
              <a:t>12pm: 8 minutes</a:t>
            </a:r>
          </a:p>
          <a:p>
            <a:r>
              <a:rPr lang="en-US" sz="1800" dirty="0"/>
              <a:t>3:30pm: 14 minutes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43 minutes x 0.0053 gal/min = 0.2279 gal/day</a:t>
            </a:r>
          </a:p>
        </p:txBody>
      </p:sp>
    </p:spTree>
    <p:extLst>
      <p:ext uri="{BB962C8B-B14F-4D97-AF65-F5344CB8AC3E}">
        <p14:creationId xmlns:p14="http://schemas.microsoft.com/office/powerpoint/2010/main" val="26250958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38200"/>
            <a:ext cx="8305800" cy="1143000"/>
          </a:xfrm>
          <a:noFill/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0.2279 gal/day x 180 school days/year = 41.022 gals/year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41.022 gals/year x $3.719/gallon = </a:t>
            </a:r>
            <a:r>
              <a:rPr lang="en-US" sz="2000" b="1" dirty="0"/>
              <a:t>$152.56 spent on gas idling</a:t>
            </a:r>
          </a:p>
        </p:txBody>
      </p:sp>
    </p:spTree>
    <p:extLst>
      <p:ext uri="{BB962C8B-B14F-4D97-AF65-F5344CB8AC3E}">
        <p14:creationId xmlns:p14="http://schemas.microsoft.com/office/powerpoint/2010/main" val="24368573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26" y="90488"/>
            <a:ext cx="8520113" cy="558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Indoor Air Monitoring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BEF3D-C0F8-D6DE-54EF-8FE61C31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775" y="1395732"/>
            <a:ext cx="3836988" cy="352043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164" y="825500"/>
            <a:ext cx="3836987" cy="46609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Monitoring: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b="0" dirty="0"/>
              <a:t>Temperature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Humidity</a:t>
            </a:r>
            <a:endParaRPr lang="en-US" b="0"/>
          </a:p>
          <a:p>
            <a:pPr>
              <a:lnSpc>
                <a:spcPct val="90000"/>
              </a:lnSpc>
            </a:pPr>
            <a:r>
              <a:rPr lang="en-US" b="0" dirty="0"/>
              <a:t>PM2.5</a:t>
            </a:r>
            <a:endParaRPr lang="en-US" b="0"/>
          </a:p>
          <a:p>
            <a:pPr>
              <a:lnSpc>
                <a:spcPct val="90000"/>
              </a:lnSpc>
            </a:pP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What is a comfortable temp and humidity indoors?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sz="2800"/>
              <a:t>68-72 degrees</a:t>
            </a:r>
          </a:p>
          <a:p>
            <a:pPr lvl="1">
              <a:lnSpc>
                <a:spcPct val="90000"/>
              </a:lnSpc>
            </a:pPr>
            <a:r>
              <a:rPr lang="en-US" sz="2800"/>
              <a:t>40-50% humidity </a:t>
            </a:r>
          </a:p>
          <a:p>
            <a:pPr marL="0" indent="-60325">
              <a:lnSpc>
                <a:spcPct val="9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CF1-8EE3-D535-A15C-96AA1717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9609-99BD-8E6D-BCBF-7754B895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776" y="825500"/>
            <a:ext cx="7826375" cy="889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Outdoor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https://airnote.live/dev:864475044271996/dashboard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C78A5-047E-FA47-B93C-00C75261A23E}"/>
              </a:ext>
            </a:extLst>
          </p:cNvPr>
          <p:cNvSpPr txBox="1">
            <a:spLocks/>
          </p:cNvSpPr>
          <p:nvPr/>
        </p:nvSpPr>
        <p:spPr bwMode="auto">
          <a:xfrm>
            <a:off x="2263775" y="2031196"/>
            <a:ext cx="7826375" cy="88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w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+mn-lt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○"/>
              <a:defRPr sz="1600">
                <a:solidFill>
                  <a:srgbClr val="000000"/>
                </a:solidFill>
                <a:latin typeface="+mn-lt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itchFamily="34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hlinkClick r:id="rId3"/>
              </a:rPr>
              <a:t>Indoor</a:t>
            </a:r>
          </a:p>
          <a:p>
            <a:pPr marL="0" indent="0">
              <a:buNone/>
            </a:pPr>
            <a:r>
              <a:rPr lang="en-US" kern="0" dirty="0">
                <a:hlinkClick r:id="rId3"/>
              </a:rPr>
              <a:t>https://airnote.live/dev:864475044270501/dashboard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3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317A2-8CFE-CFA1-8906-0044B078A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14816" r="22334" b="5778"/>
          <a:stretch/>
        </p:blipFill>
        <p:spPr>
          <a:xfrm>
            <a:off x="2287570" y="792927"/>
            <a:ext cx="7240943" cy="57075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87CBC79-A6F7-1AD6-DFE2-9EDFE831F0CB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Outdoor monitor 4/17 – 4/23 </a:t>
            </a:r>
          </a:p>
        </p:txBody>
      </p:sp>
    </p:spTree>
    <p:extLst>
      <p:ext uri="{BB962C8B-B14F-4D97-AF65-F5344CB8AC3E}">
        <p14:creationId xmlns:p14="http://schemas.microsoft.com/office/powerpoint/2010/main" val="384075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EFD3FD-EC85-3676-921B-53685D3FE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3" t="15000" r="20547" b="7361"/>
          <a:stretch/>
        </p:blipFill>
        <p:spPr>
          <a:xfrm>
            <a:off x="1876425" y="779624"/>
            <a:ext cx="8058150" cy="57985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B7DA03-2484-8027-4DE6-D386D77F4320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Outdoor monitor 4/17 – 4/23 </a:t>
            </a:r>
          </a:p>
        </p:txBody>
      </p:sp>
    </p:spTree>
    <p:extLst>
      <p:ext uri="{BB962C8B-B14F-4D97-AF65-F5344CB8AC3E}">
        <p14:creationId xmlns:p14="http://schemas.microsoft.com/office/powerpoint/2010/main" val="34759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977D-B705-71F8-9158-EA8E7DAB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PM2.5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7F2-8453-007C-044F-B3283E29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806990"/>
            <a:ext cx="7515554" cy="13975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Average outdoor PM2.5 level is 8ug/m3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What raises indoor PM2.5 levels at school?</a:t>
            </a:r>
          </a:p>
        </p:txBody>
      </p:sp>
      <p:pic>
        <p:nvPicPr>
          <p:cNvPr id="5" name="Picture 2" descr="http://www.alpineheatingair.com/images/healthy-home.jpg">
            <a:extLst>
              <a:ext uri="{FF2B5EF4-FFF2-40B4-BE49-F238E27FC236}">
                <a16:creationId xmlns:a16="http://schemas.microsoft.com/office/drawing/2014/main" id="{8ECD89A7-9B66-94F5-E3E2-043612FC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97" y="2139695"/>
            <a:ext cx="7482866" cy="41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730" y="1569415"/>
            <a:ext cx="3008313" cy="1162050"/>
          </a:xfrm>
        </p:spPr>
        <p:txBody>
          <a:bodyPr wrap="square" anchor="b">
            <a:noAutofit/>
          </a:bodyPr>
          <a:lstStyle/>
          <a:p>
            <a:r>
              <a:rPr lang="en-US" sz="3200" dirty="0"/>
              <a:t>Air Quality in Indoor Environments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5A5CA6D1-064F-84E6-6A93-B0689A494E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9050" y="273051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1432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68945" y="-535138"/>
            <a:ext cx="9415348" cy="1143000"/>
          </a:xfrm>
          <a:noFill/>
          <a:ln/>
        </p:spPr>
        <p:txBody>
          <a:bodyPr/>
          <a:lstStyle/>
          <a:p>
            <a:r>
              <a:rPr lang="en-US" dirty="0"/>
              <a:t>Health Effects Often Attributed to  Poor IAQ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85096" y="1829987"/>
            <a:ext cx="8421807" cy="3198025"/>
          </a:xfrm>
          <a:noFill/>
          <a:ln/>
        </p:spPr>
        <p:txBody>
          <a:bodyPr/>
          <a:lstStyle/>
          <a:p>
            <a:r>
              <a:rPr lang="en-US" sz="3600" dirty="0"/>
              <a:t>Irritation of mucous membranes</a:t>
            </a:r>
          </a:p>
          <a:p>
            <a:r>
              <a:rPr lang="en-US" sz="3600" dirty="0"/>
              <a:t>Headache </a:t>
            </a:r>
          </a:p>
          <a:p>
            <a:r>
              <a:rPr lang="en-US" sz="3600" dirty="0"/>
              <a:t>Lethargy</a:t>
            </a:r>
          </a:p>
          <a:p>
            <a:r>
              <a:rPr lang="en-US" sz="3600" dirty="0"/>
              <a:t>Sinus congestion</a:t>
            </a:r>
          </a:p>
        </p:txBody>
      </p:sp>
    </p:spTree>
    <p:extLst>
      <p:ext uri="{BB962C8B-B14F-4D97-AF65-F5344CB8AC3E}">
        <p14:creationId xmlns:p14="http://schemas.microsoft.com/office/powerpoint/2010/main" val="37905954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97097-BD6B-AE52-001B-1941E4765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19" t="18610" r="12109" b="6945"/>
          <a:stretch/>
        </p:blipFill>
        <p:spPr>
          <a:xfrm>
            <a:off x="2105025" y="714375"/>
            <a:ext cx="7581900" cy="606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8BE43-C3E1-0588-6833-A9DCD74487AD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Indoor monitor 4/13 – 4/19 </a:t>
            </a:r>
          </a:p>
        </p:txBody>
      </p:sp>
    </p:spTree>
    <p:extLst>
      <p:ext uri="{BB962C8B-B14F-4D97-AF65-F5344CB8AC3E}">
        <p14:creationId xmlns:p14="http://schemas.microsoft.com/office/powerpoint/2010/main" val="235530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688B03-4389-FEDC-5C55-D028DF77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31" t="16389" r="12344" b="14722"/>
          <a:stretch/>
        </p:blipFill>
        <p:spPr>
          <a:xfrm>
            <a:off x="2176462" y="734501"/>
            <a:ext cx="7839075" cy="59271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AE12C5-C935-1F35-3FA5-BC740EB983D5}"/>
              </a:ext>
            </a:extLst>
          </p:cNvPr>
          <p:cNvSpPr txBox="1">
            <a:spLocks/>
          </p:cNvSpPr>
          <p:nvPr/>
        </p:nvSpPr>
        <p:spPr>
          <a:xfrm>
            <a:off x="605367" y="90488"/>
            <a:ext cx="11360151" cy="558800"/>
          </a:xfrm>
          <a:prstGeom prst="rect">
            <a:avLst/>
          </a:prstGeom>
        </p:spPr>
        <p:txBody>
          <a:bodyPr/>
          <a:lstStyle>
            <a:lvl1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6pPr>
            <a:lvl7pPr marL="9144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7pPr>
            <a:lvl8pPr marL="13716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8pPr>
            <a:lvl9pPr marL="1828800" algn="l" defTabSz="96996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charset="0"/>
              </a:defRPr>
            </a:lvl9pPr>
          </a:lstStyle>
          <a:p>
            <a:r>
              <a:rPr lang="en-US" kern="0" dirty="0"/>
              <a:t>Indoor monitor 4/13 – 4/19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BC966-6E96-62A2-347A-930FF764FAED}"/>
              </a:ext>
            </a:extLst>
          </p:cNvPr>
          <p:cNvSpPr txBox="1"/>
          <p:nvPr/>
        </p:nvSpPr>
        <p:spPr>
          <a:xfrm>
            <a:off x="4316819" y="2509283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Friday 4/14 ~1-3pm </a:t>
            </a:r>
          </a:p>
        </p:txBody>
      </p:sp>
    </p:spTree>
    <p:extLst>
      <p:ext uri="{BB962C8B-B14F-4D97-AF65-F5344CB8AC3E}">
        <p14:creationId xmlns:p14="http://schemas.microsoft.com/office/powerpoint/2010/main" val="225852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-149917"/>
            <a:ext cx="9367008" cy="838200"/>
          </a:xfrm>
        </p:spPr>
        <p:txBody>
          <a:bodyPr/>
          <a:lstStyle/>
          <a:p>
            <a:r>
              <a:rPr lang="en-US" sz="3600" dirty="0"/>
              <a:t>Sources of Poor Outdoor Air Quality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316" y="1140569"/>
            <a:ext cx="2978889" cy="19129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39" y="3810000"/>
            <a:ext cx="3406964" cy="17355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3940" y="5692732"/>
            <a:ext cx="115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121" y="311423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 Exhaust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199" y="3114231"/>
            <a:ext cx="281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Coal-Fired Power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11" y="3817188"/>
            <a:ext cx="2971801" cy="1735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43182" y="5676815"/>
            <a:ext cx="21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Oil Refineries </a:t>
            </a:r>
          </a:p>
        </p:txBody>
      </p:sp>
      <p:pic>
        <p:nvPicPr>
          <p:cNvPr id="9" name="Picture 4" descr="Diesel Emissions in Major US Cities Disproportionately Harm Communities of  Color, New Studies Confirm - Inside Climate News">
            <a:extLst>
              <a:ext uri="{FF2B5EF4-FFF2-40B4-BE49-F238E27FC236}">
                <a16:creationId xmlns:a16="http://schemas.microsoft.com/office/drawing/2014/main" id="{0A024CA2-8DEC-47BD-9BAE-6F4D0DD5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65" r="-202"/>
          <a:stretch/>
        </p:blipFill>
        <p:spPr bwMode="auto">
          <a:xfrm>
            <a:off x="2287687" y="1137734"/>
            <a:ext cx="3441317" cy="19470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7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09964"/>
            <a:ext cx="8229600" cy="1600200"/>
          </a:xfrm>
        </p:spPr>
        <p:txBody>
          <a:bodyPr/>
          <a:lstStyle/>
          <a:p>
            <a:r>
              <a:rPr lang="en-US" sz="4000" dirty="0"/>
              <a:t>How Does Poor Outdoor Air Quality Affect Your Health?</a:t>
            </a:r>
          </a:p>
        </p:txBody>
      </p:sp>
      <p:pic>
        <p:nvPicPr>
          <p:cNvPr id="2050" name="Picture 2" descr="Over-the-Counter Inhalers">
            <a:extLst>
              <a:ext uri="{FF2B5EF4-FFF2-40B4-BE49-F238E27FC236}">
                <a16:creationId xmlns:a16="http://schemas.microsoft.com/office/drawing/2014/main" id="{2812E332-4EED-4D19-9D02-C90A47E4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91" y="2362200"/>
            <a:ext cx="579421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32878"/>
      </p:ext>
    </p:extLst>
  </p:cSld>
  <p:clrMapOvr>
    <a:masterClrMapping/>
  </p:clrMapOvr>
</p:sld>
</file>

<file path=ppt/theme/theme1.xml><?xml version="1.0" encoding="utf-8"?>
<a:theme xmlns:a="http://schemas.openxmlformats.org/drawingml/2006/main" name="new ceet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ceet" id="{923D71E8-1A16-48B3-982B-14BB26EA90A4}" vid="{5395B7EB-2ACA-44F5-82D7-3EA49A8A5D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97E1138871B54BAC44FDC563EAB618" ma:contentTypeVersion="7" ma:contentTypeDescription="Create a new document." ma:contentTypeScope="" ma:versionID="56c8d67dd96767570b0be2013fa317b1">
  <xsd:schema xmlns:xsd="http://www.w3.org/2001/XMLSchema" xmlns:xs="http://www.w3.org/2001/XMLSchema" xmlns:p="http://schemas.microsoft.com/office/2006/metadata/properties" xmlns:ns3="5c8ab484-73c1-4251-8bb0-e11fdbe3b7c4" xmlns:ns4="621ad811-f5f1-4d4c-8e4c-da7d2b2f67af" targetNamespace="http://schemas.microsoft.com/office/2006/metadata/properties" ma:root="true" ma:fieldsID="bec34a86303708714944f38b810342f8" ns3:_="" ns4:_="">
    <xsd:import namespace="5c8ab484-73c1-4251-8bb0-e11fdbe3b7c4"/>
    <xsd:import namespace="621ad811-f5f1-4d4c-8e4c-da7d2b2f6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ab484-73c1-4251-8bb0-e11fdbe3b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ad811-f5f1-4d4c-8e4c-da7d2b2f6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BE9D1C-EE70-4749-B2A8-6FCC7683D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ab484-73c1-4251-8bb0-e11fdbe3b7c4"/>
    <ds:schemaRef ds:uri="621ad811-f5f1-4d4c-8e4c-da7d2b2f6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50DC80-2E29-4AEC-A3AF-FC2384690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6DE40-4C6D-4E44-B096-A88934A2431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21ad811-f5f1-4d4c-8e4c-da7d2b2f67af"/>
    <ds:schemaRef ds:uri="http://schemas.openxmlformats.org/package/2006/metadata/core-properties"/>
    <ds:schemaRef ds:uri="5c8ab484-73c1-4251-8bb0-e11fdbe3b7c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ceet</Template>
  <TotalTime>8642</TotalTime>
  <Words>991</Words>
  <Application>Microsoft Office PowerPoint</Application>
  <PresentationFormat>Widescreen</PresentationFormat>
  <Paragraphs>142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Franklin Gothic Book</vt:lpstr>
      <vt:lpstr>StoneSerifStd-Medium</vt:lpstr>
      <vt:lpstr>Wingdings</vt:lpstr>
      <vt:lpstr>new ceet</vt:lpstr>
      <vt:lpstr>Outdoor Air Quality</vt:lpstr>
      <vt:lpstr>Indoor Air Monitoring</vt:lpstr>
      <vt:lpstr>Indoor PM2.5 levels</vt:lpstr>
      <vt:lpstr>Air Quality in Indoor Environments</vt:lpstr>
      <vt:lpstr>Health Effects Often Attributed to  Poor IAQ </vt:lpstr>
      <vt:lpstr>PowerPoint Presentation</vt:lpstr>
      <vt:lpstr>PowerPoint Presentation</vt:lpstr>
      <vt:lpstr>Sources of Poor Outdoor Air Quality</vt:lpstr>
      <vt:lpstr>How Does Poor Outdoor Air Quality Affect Your Health?</vt:lpstr>
      <vt:lpstr>Sensitive Groups</vt:lpstr>
      <vt:lpstr>Combined Effects of  Environmental Exposure</vt:lpstr>
      <vt:lpstr>PowerPoint Presentation</vt:lpstr>
      <vt:lpstr>PowerPoint Presentation</vt:lpstr>
      <vt:lpstr>PowerPoint Presentation</vt:lpstr>
      <vt:lpstr>Activity: How much gas is used when you idle? </vt:lpstr>
      <vt:lpstr>How to calculate how much gasoline is used by an idling vehicle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Dashboards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Imhotep Air Monitors</dc:title>
  <dc:creator>Wood, Adrian</dc:creator>
  <cp:lastModifiedBy>Wood, Adrian</cp:lastModifiedBy>
  <cp:revision>3</cp:revision>
  <dcterms:created xsi:type="dcterms:W3CDTF">2023-04-20T18:38:46Z</dcterms:created>
  <dcterms:modified xsi:type="dcterms:W3CDTF">2023-04-26T18:41:26Z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0x010100EA97E1138871B54BAC44FDC563EAB618</vt:lpwstr>
  </property>
</Properties>
</file>